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1" r:id="rId3"/>
    <p:sldId id="372" r:id="rId4"/>
    <p:sldId id="373" r:id="rId5"/>
    <p:sldId id="374" r:id="rId6"/>
    <p:sldId id="375" r:id="rId7"/>
    <p:sldId id="376" r:id="rId8"/>
    <p:sldId id="405" r:id="rId9"/>
    <p:sldId id="378" r:id="rId10"/>
    <p:sldId id="407" r:id="rId11"/>
    <p:sldId id="408" r:id="rId12"/>
    <p:sldId id="377" r:id="rId13"/>
    <p:sldId id="379" r:id="rId14"/>
    <p:sldId id="380" r:id="rId15"/>
    <p:sldId id="410" r:id="rId16"/>
    <p:sldId id="409" r:id="rId17"/>
    <p:sldId id="381" r:id="rId18"/>
    <p:sldId id="422" r:id="rId19"/>
    <p:sldId id="382" r:id="rId20"/>
    <p:sldId id="411" r:id="rId21"/>
    <p:sldId id="412" r:id="rId22"/>
    <p:sldId id="383" r:id="rId23"/>
    <p:sldId id="413" r:id="rId24"/>
    <p:sldId id="384" r:id="rId25"/>
    <p:sldId id="385" r:id="rId26"/>
    <p:sldId id="386" r:id="rId27"/>
    <p:sldId id="387" r:id="rId28"/>
    <p:sldId id="414" r:id="rId29"/>
    <p:sldId id="415" r:id="rId30"/>
    <p:sldId id="388" r:id="rId31"/>
    <p:sldId id="423" r:id="rId32"/>
    <p:sldId id="432" r:id="rId33"/>
    <p:sldId id="434" r:id="rId34"/>
    <p:sldId id="435" r:id="rId35"/>
    <p:sldId id="436" r:id="rId36"/>
    <p:sldId id="437" r:id="rId37"/>
    <p:sldId id="438" r:id="rId38"/>
    <p:sldId id="389" r:id="rId39"/>
    <p:sldId id="416" r:id="rId40"/>
    <p:sldId id="417" r:id="rId41"/>
    <p:sldId id="418" r:id="rId42"/>
    <p:sldId id="424" r:id="rId43"/>
    <p:sldId id="439" r:id="rId44"/>
    <p:sldId id="440" r:id="rId45"/>
    <p:sldId id="441" r:id="rId46"/>
    <p:sldId id="442" r:id="rId47"/>
    <p:sldId id="390" r:id="rId48"/>
    <p:sldId id="391" r:id="rId49"/>
    <p:sldId id="419" r:id="rId50"/>
    <p:sldId id="425" r:id="rId51"/>
    <p:sldId id="443" r:id="rId52"/>
    <p:sldId id="444" r:id="rId53"/>
    <p:sldId id="445" r:id="rId54"/>
    <p:sldId id="392" r:id="rId55"/>
    <p:sldId id="426" r:id="rId56"/>
    <p:sldId id="393" r:id="rId57"/>
    <p:sldId id="394" r:id="rId58"/>
    <p:sldId id="395" r:id="rId59"/>
    <p:sldId id="427" r:id="rId60"/>
    <p:sldId id="396" r:id="rId61"/>
    <p:sldId id="420" r:id="rId62"/>
    <p:sldId id="397" r:id="rId63"/>
    <p:sldId id="398" r:id="rId64"/>
    <p:sldId id="399" r:id="rId65"/>
    <p:sldId id="400" r:id="rId66"/>
    <p:sldId id="401" r:id="rId67"/>
    <p:sldId id="421" r:id="rId68"/>
    <p:sldId id="428" r:id="rId69"/>
    <p:sldId id="429" r:id="rId70"/>
    <p:sldId id="402" r:id="rId71"/>
    <p:sldId id="430" r:id="rId72"/>
    <p:sldId id="431" r:id="rId73"/>
  </p:sldIdLst>
  <p:sldSz cx="9144000" cy="6858000" type="screen4x3"/>
  <p:notesSz cx="6896100" cy="10033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>
      <p:cViewPr varScale="1">
        <p:scale>
          <a:sx n="113" d="100"/>
          <a:sy n="113" d="100"/>
        </p:scale>
        <p:origin x="90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838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C9BF-3945-4A66-A916-37EABA18C04D}" type="datetimeFigureOut">
              <a:rPr lang="en-US" smtClean="0"/>
              <a:t>5/7/2024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838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FFD3A-FFB2-4202-8520-8EF06901E89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3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15807 0 0,'15'23'1220'0'0,"-12"-18"-761"0"0,6 5-3 0 0,-7-9-332 0 0,0 1-1 0 0,0-1 1 0 0,0 0 0 0 0,1 0 0 0 0,-1 0-1 0 0,0 0 1 0 0,1 0 0 0 0,-1-1 0 0 0,1 1-1 0 0,-1-1 1 0 0,0 1 0 0 0,1-1 0 0 0,4 0-1 0 0,36-3 2237 0 0,-30 2-2102 0 0,88-14 627 0 0,-28 3-648 0 0,-42 8 303 0 0,1 2-1 0 0,-1 1 1 0 0,1 2 0 0 0,47 6-1 0 0,-3 5 850 0 0,45 7-19 0 0,-24-9 492 0 0,137-2 0 0 0,28-34-1721 0 0,-104 7-115 0 0,425-10-21 0 0,-24-22-5 0 0,-438 36 0 0 0,-4 0 0 0 0,186-18 0 0 0,26 12 0 0 0,268-20 0 0 0,-241 16 0 0 0,-29 16 0 0 0,-201 7 0 0 0,294 20 0 0 0,-198-4 0 0 0,-51-4 0 0 0,438 20 0 0 0,-566-28-1055 0 0,44 7-1 0 0,40 17-5861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21 7367 0 0,'1'-1'568'0'0,"30"-4"195"0"0,33-3 10366 0 0,-36 7-9109 0 0,8-2 113 0 0,-31 2-1904 0 0,1 0 1 0 0,0 0-1 0 0,-1 1 0 0 0,8 0 0 0 0,-12 0-218 0 0,0 0 0 0 0,0 0 0 0 0,0 0 1 0 0,-1 0-1 0 0,1 0 0 0 0,0 0 0 0 0,0 1 1 0 0,0-1-1 0 0,0 0 0 0 0,-1 0 0 0 0,1 1 1 0 0,0-1-1 0 0,0 1 0 0 0,-1-1 0 0 0,1 0 0 0 0,0 1 1 0 0,0-1-1 0 0,-1 1 0 0 0,1 0 0 0 0,-1-1 1 0 0,1 1-1 0 0,0-1 0 0 0,-1 1 0 0 0,1 0 1 0 0,-1 0-1 0 0,1-1 0 0 0,-1 1 0 0 0,0 0 0 0 0,1 0 1 0 0,-1-1-1 0 0,0 1 0 0 0,0 0 0 0 0,1 0 1 0 0,-1 0-1 0 0,0 0 0 0 0,0 0 0 0 0,0-1 1 0 0,0 3-1 0 0,-1-1-33 0 0,1 1 1 0 0,-1-1-1 0 0,0 0 0 0 0,0 1 1 0 0,0-1-1 0 0,0 0 0 0 0,0 0 1 0 0,-1 1-1 0 0,1-1 1 0 0,0 0-1 0 0,-4 3 0 0 0,-8 7-1166 0 0,-25 17-1 0 0,2-1-868 0 0,-26 24 89 0 0,-66 61 4619 0 0,124-109-2401 0 0,-15 18 1514 0 0,19-21-1593 0 0,-1 0 1 0 0,0 0-1 0 0,1 0 1 0 0,-1 0 0 0 0,1 0-1 0 0,-1 0 1 0 0,1 1 0 0 0,0-1-1 0 0,-1 0 1 0 0,1 0-1 0 0,0 0 1 0 0,0 0 0 0 0,0 0-1 0 0,-1 1 1 0 0,1-1 0 0 0,0 0-1 0 0,1 0 1 0 0,-1 0-1 0 0,0 3 1 0 0,1-4-48 0 0,0 1 0 0 0,0 0-1 0 0,-1-1 1 0 0,1 1 0 0 0,0 0 0 0 0,0-1-1 0 0,0 1 1 0 0,0-1 0 0 0,0 0 0 0 0,0 1 0 0 0,0-1-1 0 0,0 0 1 0 0,0 1 0 0 0,0-1 0 0 0,0 0-1 0 0,0 0 1 0 0,0 0 0 0 0,0 0 0 0 0,0 0 0 0 0,1 0-1 0 0,0 0 133 0 0,10 0-45 0 0,0-1 0 0 0,0 0 0 0 0,0-1 0 0 0,0 0-1 0 0,0-1 1 0 0,0 0 0 0 0,16-7 0 0 0,75-39 1015 0 0,15-23-1333 0 0,-114 69-308 0 0,0 0-1 0 0,0-1 1 0 0,-1 1 0 0 0,5-5-1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6647 0 0,'0'0'514'0'0,"0"-2"-176"0"0,1 0-119 0 0,0 0 0 0 0,-1-1-1 0 0,1 1 1 0 0,0 0 0 0 0,0 0-1 0 0,0 0 1 0 0,1 0 0 0 0,-1 0-1 0 0,0 1 1 0 0,1-1-1 0 0,-1 0 1 0 0,1 1 0 0 0,-1-1-1 0 0,1 1 1 0 0,0-1 0 0 0,0 1-1 0 0,3-2 1 0 0,3-3 3264 0 0,-2 2-100 0 0,40-18 1385 0 0,109-58 3265 0 0,3-12-6368 0 0,-132 77-1642 0 0,-9 1-161 0 0,-10 8-458 0 0,-5 5-209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8407 0 0,'1'3'646'0'0,"23"49"-192"0"0,-11-27 2193 0 0,14 43 1 0 0,-4 24 2545 0 0,3 8-950 0 0,-25-98-3913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10447 0 0,'17'30'1146'0'0,"-13"-24"-742"0"0,-1-1-1 0 0,1 1 0 0 0,-1 0 1 0 0,3 11-1 0 0,-1-2 1680 0 0,1-1-1 0 0,8 16 1 0 0,-7-15-26 0 0,10 26-1 0 0,16 105 3702 0 0,-21-89-4603 0 0,-11-53-1088 0 0,3 13 186 0 0,-4-16-667 0 0,0-1-1 0 0,0 1 1 0 0,0 0-1 0 0,0-1 1 0 0,0 1 0 0 0,-1-1-1 0 0,1 1 1 0 0,0-1-1 0 0,0 1 1 0 0,0-1-1 0 0,-1 1 1 0 0,1-1-1 0 0,0 1 1 0 0,-1-1-1 0 0,-6 5-6216 0 0,6-4 6216 0 0,0-1 1 0 0,1 0-1 0 0,-1 0 1 0 0,-25 1-8781 0 0,19-1 9309 0 0,0 0-1012 0 0,1 0 0 0 0,0 0 0 0 0,0-1 0 0 0,-11-1 0 0 0,13 0 865 0 0,-1 2 1 0 0,1-1 0 0 0,-1 0-1 0 0,1 1 1 0 0,-1 0 0 0 0,0 0-1 0 0,1 0 1 0 0,-7 2-1 0 0,10-2 33 0 0,-26 5 129 0 0,25-5-112 0 0,0 0-1 0 0,1 0 0 0 0,-1-1 0 0 0,1 1 1 0 0,-1 0-1 0 0,1-1 0 0 0,-1 1 1 0 0,1-1-1 0 0,-1 0 0 0 0,1 0 1 0 0,-1 1-1 0 0,1-1 0 0 0,0 0 0 0 0,-3-2 1 0 0,-19-15 671 0 0,22 16-547 0 0,1 1 1 0 0,-1 0-1 0 0,1 0 0 0 0,0 0 1 0 0,-1 0-1 0 0,1 0 1 0 0,0 0-1 0 0,0-1 0 0 0,0 1 1 0 0,-1 0-1 0 0,1 0 1 0 0,0 0-1 0 0,1-1 0 0 0,-1 1 1 0 0,0 0-1 0 0,0 0 1 0 0,1-3-1 0 0,0 3 308 0 0,0 0-29 0 0,18-6 435 0 0,-18 6-322 0 0,2 1 41 0 0,0 1-415 0 0,0-1 1 0 0,0 1-1 0 0,0-1 1 0 0,0 1-1 0 0,0 0 1 0 0,0 0-1 0 0,0 0 1 0 0,0 1-1 0 0,-1-1 1 0 0,1 1 0 0 0,0-1-1 0 0,-1 1 1 0 0,1 0-1 0 0,-1 0 1 0 0,0 0-1 0 0,0 1 1 0 0,1-1-1 0 0,-2 0 1 0 0,1 1-1 0 0,0-1 1 0 0,0 1-1 0 0,-1 0 1 0 0,1-1-1 0 0,-1 1 1 0 0,0 0-1 0 0,0 0 1 0 0,0 0 0 0 0,0 0-1 0 0,-1 0 1 0 0,1 0-1 0 0,-1 0 1 0 0,1 0-1 0 0,-1 0 1 0 0,0 0-1 0 0,-1 0 1 0 0,1 4-1 0 0,-1-3-55 0 0,0 0 0 0 0,0-1 0 0 0,0 1 0 0 0,0-1 0 0 0,-1 1 0 0 0,1-1 0 0 0,-1 0 0 0 0,0 0 0 0 0,-2 4 0 0 0,2-5 152 0 0,0 1 22 0 0,-19 20 486 0 0,19-21-358 0 0,0 0 16 0 0,-22 15 2227 0 0,38-25-1962 0 0,-12 6-659 0 0,12-6 37 0 0,31-16 156 0 0,-44 24-141 0 0,1 1 73 0 0,-6 7 94 0 0,-11 13-228 0 0,13-19 69 0 0,0 1 4 0 0,-15 14 110 0 0,-1-2 0 0 0,-27 19-1 0 0,26-20 73 0 0,0 1-1 0 0,-26 26 0 0 0,23-15 330 0 0,20-24-358 0 0,2-2-179 0 0,0 1 0 0 0,0-1 0 0 0,0 1 0 0 0,0 0-1 0 0,0-1 1 0 0,0 1 0 0 0,0-1 0 0 0,0 1 0 0 0,0-1 0 0 0,1 1-1 0 0,-1-1 1 0 0,0 1 0 0 0,0-1 0 0 0,1 1 0 0 0,-1-1 0 0 0,0 1 0 0 0,1 0-1 0 0,2 0 25 0 0,0-1-1 0 0,0 1 0 0 0,0-1 0 0 0,0 0 1 0 0,0 0-1 0 0,0 0 0 0 0,0 0 0 0 0,0 0 0 0 0,0-1 1 0 0,0 1-1 0 0,0-1 0 0 0,0 0 0 0 0,4-1 0 0 0,42-19 673 0 0,-38 16-642 0 0,5-2-50 0 0,0 0 0 0 0,-1-1-1 0 0,0-1 1 0 0,0 0 0 0 0,-1-2 0 0 0,0 1 0 0 0,0-2-1 0 0,18-19 1 0 0,-22 19-947 0 0,-1 1 0 0 0,0-2 0 0 0,-1 1-1 0 0,0-1 1 0 0,-1 0 0 0 0,-1-1 0 0 0,10-26 0 0 0,-9 19-4840 0 0,3-1-1285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10447 0 0,'3'-1'571'0'0,"0"0"-1"0"0,0-1 1 0 0,0 1-1 0 0,-1 0 1 0 0,1-1-1 0 0,0 0 1 0 0,-1 1 0 0 0,1-1-1 0 0,-1 0 1 0 0,4-4-1 0 0,-2 0 583 0 0,0 1 0 0 0,-1-1 0 0 0,5-9 0 0 0,6-10-1101 0 0,-13 23-126 0 0,7 13-4910 0 0,-1 2 4790 0 0,0 1 0 0 0,-1-1 0 0 0,-1 1 0 0 0,0 0 0 0 0,4 20 0 0 0,-1-3 820 0 0,41 174 5950 0 0,13 42 697 0 0,-62-245-7347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 4863 0 0,'1'0'88'0'0,"0"0"-1"0"0,-1 1 0 0 0,1-1 0 0 0,0 1 1 0 0,-1-1-1 0 0,1 1 0 0 0,-1-1 1 0 0,1 1-1 0 0,-1-1 0 0 0,1 1 0 0 0,-1-1 1 0 0,1 1-1 0 0,-1 0 0 0 0,0-1 0 0 0,1 1 1 0 0,-1 0-1 0 0,0-1 0 0 0,0 1 0 0 0,1 0 1 0 0,-1 0-1 0 0,0-1 0 0 0,0 1 1 0 0,0 0-1 0 0,0 0 0 0 0,0-1 0 0 0,0 1 1 0 0,0 0-1 0 0,0 1 0 0 0,0 0 1841 0 0,0 1-476 0 0,-3 16 728 0 0,1-1 0 0 0,-2 0 0 0 0,-6 19 0 0 0,6-24-1262 0 0,-2 1 1 0 0,1-1-1 0 0,-2 0 0 0 0,-13 20 1 0 0,-8 11 669 0 0,13-21 71 0 0,-21 28-1 0 0,34-49-1050 0 0,1 0-24 0 0,0 0-452 0 0,-7 11 223 0 0,6-7 53 0 0,4-7 432 0 0,-1 0-588 0 0,2 0-58 0 0,35-18-84 0 0,87-48 183 0 0,-108 57-293 0 0,7-5 0 0 0,-1-1 0 0 0,0 0 0 0 0,-1-2 0 0 0,26-26 0 0 0,-35 29-322 0 0,5-4-3449 0 0,0-2 1 0 0,20-31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0,'2'2'220'0'0,"1"1"-60"0"0,-1 0 0 0 0,0 0 0 0 0,1 1 0 0 0,-1-1 0 0 0,-1 1 0 0 0,1 0 0 0 0,0-1 0 0 0,-1 1 0 0 0,0 0 0 0 0,0 0-1 0 0,0 0 1 0 0,0 0 0 0 0,-1 0 0 0 0,1 7 0 0 0,-1-6 394 0 0,1-1 0 0 0,1 1-1 0 0,-1-1 1 0 0,0 1 0 0 0,1-1 0 0 0,0 0 0 0 0,0 0-1 0 0,1 0 1 0 0,4 6 0 0 0,7 16 2040 0 0,-3 0-176 0 0,-2 2 1 0 0,-1-1-1 0 0,-1 1 0 0 0,5 42 0 0 0,-2-12-389 0 0,-7-40-1181 0 0,0 23 1 0 0,-3-28-505 0 0,1-1-1 0 0,1 1 1 0 0,0-1 0 0 0,5 20 0 0 0,5 16 597 0 0,-11-46-841 0 0,2-4-2474 0 0,-2 1 1783 0 0,0 0 0 0 0,0 0 1 0 0,-1 0-1 0 0,1 0 1 0 0,0-1-1 0 0,-1 1 1 0 0,1 0-1 0 0,0 0 0 0 0,-1 0 1 0 0,0-1-1 0 0,1 1 1 0 0,-1 0-1 0 0,1-2 1 0 0,-1-11-8752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2127 0 0,'2'-1'160'0'0,"4"0"3838"0"0,-6 1-3830 0 0,1 1 0 0 0,-1-1 0 0 0,0 0 0 0 0,1 0 0 0 0,-1 0 1 0 0,0 1-1 0 0,1-1 0 0 0,-1 0 0 0 0,0 1 0 0 0,0-1 0 0 0,1 0 0 0 0,-1 1 1 0 0,0-1-1 0 0,0 0 0 0 0,0 1 0 0 0,1-1 0 0 0,-1 0 0 0 0,0 1 1 0 0,0-1-1 0 0,0 1 0 0 0,0-1-81 0 0,0 0 0 0 0,0 1 0 0 0,0-1 1 0 0,0 0-1 0 0,0 1 0 0 0,0-1 0 0 0,0 0 1 0 0,1 1-1 0 0,-1-1 0 0 0,0 0 0 0 0,0 0 0 0 0,0 1 1 0 0,0-1-1 0 0,1 0 0 0 0,-1 0 0 0 0,0 1 1 0 0,0-1-1 0 0,0 0 0 0 0,1 0 0 0 0,-1 0 0 0 0,0 0 1 0 0,0 1-1 0 0,1-1 0 0 0,-1 0 0 0 0,0 0 1 0 0,0 0-1 0 0,1 0 0 0 0,-1 0 0 0 0,0 0 0 0 0,0 1 1 0 0,1-1-1 0 0,-1 0 0 0 0,0 0 0 0 0,1 0 0 0 0,-1 0 1 0 0,0 0-1 0 0,1 0 0 0 0,-1 0 0 0 0,0 0 1 0 0,0 0-1 0 0,1-1 0 0 0,-1 1 0 0 0,0 0 0 0 0,1 0 1 0 0,-1 0-1 0 0,0 0 0 0 0,0 0 0 0 0,1 0 1 0 0,-1-1-1 0 0,0 1 0 0 0,0 0 0 0 0,1 0 0 0 0,-1 0 1 0 0,0-1-1 0 0,0 1 0 0 0,1 0 0 0 0,14-10-79 0 0,-14 10 12 0 0,0-1 1 0 0,-1 1-1 0 0,1 0 1 0 0,0-1-1 0 0,0 1 1 0 0,0 0-1 0 0,-1-1 0 0 0,1 1 1 0 0,0 0-1 0 0,0 0 1 0 0,0 0-1 0 0,0 0 1 0 0,-1 0-1 0 0,1 0 1 0 0,0 0-1 0 0,0 0 0 0 0,0 0 1 0 0,1 0-1 0 0,-1 1-13 0 0,1 1-1 0 0,-1-1 1 0 0,1 0 0 0 0,-1 1-1 0 0,0-1 1 0 0,1 1 0 0 0,-1 0-1 0 0,0-1 1 0 0,0 1-1 0 0,0 0 1 0 0,0 0 0 0 0,0-1-1 0 0,-1 1 1 0 0,1 0-1 0 0,0 3 1 0 0,1 1 13 0 0,-1-3 35 0 0,-1 0 1 0 0,1 0 0 0 0,-1 1 0 0 0,1-1 0 0 0,-1 0-1 0 0,0 1 1 0 0,-1-1 0 0 0,1 0 0 0 0,-1 6 0 0 0,-10 27 1500 0 0,10-34-1150 0 0,-4 10 3774 0 0,7-17-4081 0 0,0 1-62 0 0,0-1 0 0 0,1 1-1 0 0,0 0 1 0 0,-1 0 0 0 0,1 0-1 0 0,1 0 1 0 0,4-4 0 0 0,-3 1 32 0 0,-3 5-45 0 0,0-1 0 0 0,1 0 0 0 0,-1 1 0 0 0,1 0 0 0 0,-1-1 0 0 0,7-3 0 0 0,-1 3-8 0 0,-8 3-16 0 0,1 1 0 0 0,-1-1 0 0 0,1 0 0 0 0,-1 1 0 0 0,0-1 0 0 0,1 1 0 0 0,-1-1 0 0 0,0 0 0 0 0,0 1 0 0 0,1-1 0 0 0,-1 1 0 0 0,0-1 0 0 0,0 1 0 0 0,1-1 0 0 0,-1 1 0 0 0,0-1 0 0 0,0 2 0 0 0,1 3 23 0 0,-1-1-1 0 0,1 1 1 0 0,-1 0 0 0 0,0 0-1 0 0,0 0 1 0 0,-1 0-1 0 0,1 0 1 0 0,-1 0 0 0 0,0 0-1 0 0,-1-1 1 0 0,1 1 0 0 0,-3 5-1 0 0,-4 8 243 0 0,-19 30-1 0 0,17-31-142 0 0,1-1 208 0 0,-53 99 7162 0 0,70-122-6586 0 0,2-1-786 0 0,1 1 0 0 0,20-12-1 0 0,1 0-39 0 0,-14 8-80 0 0,0 1 0 0 0,30-12 0 0 0,31-15 0 0 0,-78 36-305 0 0,1 0 0 0 0,-1 0 0 0 0,1-1 1 0 0,-1 1-1 0 0,0 0 0 0 0,1-1 0 0 0,-1 1 0 0 0,2-3 0 0 0,6-14-6562 0 0,-8 16 5821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6967 0 0,'43'83'2323'0'0,"0"-2"3261"0"0,-7 8-1278 0 0,-15-33-1117 0 0,37 65 0 0 0,-17-42-1579 0 0,-40-78-1579 0 0,0 0 1 0 0,0 1-1 0 0,-1-1 0 0 0,1 1 0 0 0,-1-1 0 0 0,1 1 0 0 0,-1-1 0 0 0,1 1 0 0 0,-1 0 0 0 0,0-1 0 0 0,0 1 0 0 0,0-1 0 0 0,0 1 0 0 0,0 0 0 0 0,0-1 0 0 0,0 1 0 0 0,0-1 0 0 0,-1 1 0 0 0,1-1 0 0 0,-1 1 0 0 0,0 1 0 0 0,0-2-10 0 0,1 0-1 0 0,-1 0 1 0 0,0 0-1 0 0,0 0 0 0 0,1 0 1 0 0,-1 0-1 0 0,0-1 1 0 0,0 1-1 0 0,0 0 0 0 0,0-1 1 0 0,0 1-1 0 0,0 0 1 0 0,0-1-1 0 0,-1 1 0 0 0,1-1 1 0 0,0 0-1 0 0,0 1 1 0 0,0-1-1 0 0,0 0 0 0 0,-1 0 1 0 0,1 1-1 0 0,0-1 1 0 0,0 0-1 0 0,0 0 0 0 0,-1-1 1 0 0,1 1-1 0 0,0 0 1 0 0,-2-1-1 0 0,-5-1 185 0 0,0-1-1 0 0,1 0 1 0 0,-1-1 0 0 0,1 1 0 0 0,-9-7-1 0 0,5 3 93 0 0,4 3-179 0 0,1 0 1 0 0,0 0-1 0 0,1-1 0 0 0,-1 1 0 0 0,1-2 0 0 0,-7-7 0 0 0,10 11-46 0 0,0-1 1 0 0,0 1-1 0 0,1-1 0 0 0,-1 0 0 0 0,0 0 0 0 0,1 0 1 0 0,0 0-1 0 0,0 0 0 0 0,0 0 0 0 0,0 0 1 0 0,0 0-1 0 0,0-1 0 0 0,1 1 0 0 0,0 0 1 0 0,-1-1-1 0 0,2-3 0 0 0,-1 2 74 0 0,0 4-131 0 0,1-1 1 0 0,-1 0-1 0 0,0 1 1 0 0,1-1-1 0 0,-1 1 1 0 0,1-1-1 0 0,0 1 0 0 0,-1-1 1 0 0,1 1-1 0 0,0-1 1 0 0,0 1-1 0 0,0 0 1 0 0,0-1-1 0 0,3-1 0 0 0,-3 1-240 0 0,0 1 0 0 0,1-1 1 0 0,-1 1-1 0 0,1 0 0 0 0,0 0 0 0 0,-1-1 0 0 0,1 1 0 0 0,0 0 0 0 0,0 0 0 0 0,-1 1 0 0 0,1-1 0 0 0,2 0 0 0 0,11-2-8544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7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2759 0 0,'0'0'2336'0'0,"9"-10"320"0"0,5-1-2656 0 0,-1 3-2032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13 444 6967 0 0,'6'20'328'0'0,"-1"1"0"0"0,4 32-1 0 0,0 0 2610 0 0,-9-50-2690 0 0,3 10 1103 0 0,0 1 1 0 0,-1 0-1 0 0,0 0 0 0 0,-1 20 1 0 0,-7-57 1724 0 0,-2-21-3665 0 0,-10-78-4741 0 0,9 71 1831 0 0,-3-58-1 0 0,12 100 3485 0 0,1-1-1 0 0,-1 1 0 0 0,2 0 0 0 0,-1 0 0 0 0,1 0 0 0 0,1 0 0 0 0,6-17 1 0 0,0 6 763 0 0,1 1 1 0 0,15-22-1 0 0,-9 16 998 0 0,-10 14-1082 0 0,0 0-1 0 0,1 0 0 0 0,1 1 1 0 0,0 0-1 0 0,0 0 1 0 0,1 1-1 0 0,15-12 0 0 0,-15 14-283 0 0,0 2-1 0 0,1-1 0 0 0,-1 1 1 0 0,1 0-1 0 0,0 1 1 0 0,15-5-1 0 0,-19 8-162 0 0,-1 0 0 0 0,1 0 0 0 0,0 0 0 0 0,0 1 0 0 0,0 0 0 0 0,-1 0 0 0 0,1 0 0 0 0,0 1-1 0 0,0 0 1 0 0,-1 0 0 0 0,1 1 0 0 0,0-1 0 0 0,8 5 0 0 0,-8-3 106 0 0,0-1 0 0 0,-1 2 0 0 0,1-1 0 0 0,-1 0 0 0 0,0 1 0 0 0,0 0 0 0 0,0 0 1 0 0,0 0-1 0 0,-1 1 0 0 0,0 0 0 0 0,0 0 0 0 0,5 7 0 0 0,45 65 1946 0 0,-37-47-1902 0 0,-2 1 1 0 0,-1 0-1 0 0,-2 1 0 0 0,13 51 1 0 0,-19-55-253 0 0,-1 0 0 0 0,-2 0 0 0 0,0 0 0 0 0,-2 1 0 0 0,-3 30 0 0 0,1-45-83 0 0,-1-1 0 0 0,-1 0 0 0 0,0 0 0 0 0,0 0 0 0 0,-10 23-1 0 0,9-27 22 0 0,0-1 0 0 0,-1 0 0 0 0,0 1 0 0 0,0-2 0 0 0,-1 1 0 0 0,0-1 0 0 0,0 1 0 0 0,-12 8 0 0 0,11-12 25 0 0,0-2-64 0 0,0-1 0 0 0,0 1-1 0 0,1-2 1 0 0,-1 1 0 0 0,0-1-1 0 0,0 0 1 0 0,0 0 0 0 0,0-1-1 0 0,1 0 1 0 0,-1 0 0 0 0,0 0-1 0 0,0-1 1 0 0,1 0 0 0 0,-1 0-1 0 0,-11-7 1 0 0,4 0-13 0 0,1 0 0 0 0,0-1 0 0 0,0 0 0 0 0,0-1 0 0 0,2-1 0 0 0,-19-21 0 0 0,19 19 0 0 0,1 0 0 0 0,0 0 0 0 0,1-1 0 0 0,1 0 0 0 0,-11-28 0 0 0,18 40 0 0 0,0 1 0 0 0,0-1 0 0 0,-1 0 0 0 0,1 1 0 0 0,-1-1 0 0 0,0 1 0 0 0,0-1 0 0 0,0 1 0 0 0,-2-3 0 0 0,2 3 0 0 0,1 1 0 0 0,0 0 0 0 0,1-1 0 0 0,-1 1 0 0 0,1 0 0 0 0,-1 0 0 0 0,1-1 0 0 0,-1 1 0 0 0,1 0 0 0 0,0-1 0 0 0,0 1 0 0 0,0 0 0 0 0,0-1 0 0 0,0 1 0 0 0,0 0 0 0 0,0-1 0 0 0,0 1 0 0 0,0 0 0 0 0,1-1 0 0 0,-1 1 0 0 0,1-2 0 0 0,0 2 0 0 0,-1 1 0 0 0,0-1 0 0 0,0 0 0 0 0,1 1 0 0 0,-1-1 0 0 0,0 0 0 0 0,0 1 0 0 0,0-1 0 0 0,0 1 0 0 0,0-1 0 0 0,0 0 0 0 0,0 1 0 0 0,0-1 0 0 0,0 0 0 0 0,0 1 0 0 0,0-1 0 0 0,0 0 0 0 0,0 1 0 0 0,-1-1 0 0 0,1 1 0 0 0,-1-2 0 0 0,2-2 0 0 0,0 2 0 0 0,1-1 0 0 0,-1 1 0 0 0,0 1 0 0 0,1-1 0 0 0,0 0 0 0 0,-1 0 0 0 0,1 1 0 0 0,0-1 0 0 0,0 0 0 0 0,0 1 0 0 0,0 0 0 0 0,0 0 0 0 0,0-1 0 0 0,0 1 0 0 0,1 0 0 0 0,-1 1 0 0 0,5-2 0 0 0,2 0 0 0 0,0 1 0 0 0,0 0 0 0 0,15 1 0 0 0,-21 0 0 0 0,-2 0 0 0 0,1 0 0 0 0,0 0 0 0 0,-1 1 0 0 0,1-1 0 0 0,-1 0 0 0 0,1 1 0 0 0,-1 0 0 0 0,1-1 0 0 0,-1 1 0 0 0,1 0 0 0 0,-1 0 0 0 0,0-1 0 0 0,2 3 0 0 0,-1-2 0 0 0,0 0 0 0 0,-1 0 0 0 0,1 0 0 0 0,0 0 0 0 0,-1 0 0 0 0,1 0 0 0 0,0 0 0 0 0,0-1 0 0 0,2 1 0 0 0,-3 0 0 0 0,1-1 0 0 0,-1 1 0 0 0,1 0 0 0 0,-1-1 0 0 0,0 1 0 0 0,1 0 0 0 0,-1 0 0 0 0,0-1 0 0 0,0 1 0 0 0,0 0 0 0 0,0 1 0 0 0,0-1 0 0 0,0 0 0 0 0,0 0 0 0 0,1 2 0 0 0,10 9 0 0 0,-11-11 0 0 0,0 0 0 0 0,0-1 0 0 0,0 1 0 0 0,0 0 0 0 0,0 0 0 0 0,-1 0 0 0 0,1 0 0 0 0,0 0 0 0 0,-1 0 0 0 0,1 0 0 0 0,-1 0 0 0 0,1 0 0 0 0,-1 0 0 0 0,1 0 0 0 0,-1 0 0 0 0,0 1 0 0 0,4 16 0 0 0,-6-13 0 0 0,0-2 0 0 0,2 0 0 0 0,0-1 0 0 0,-1 1 0 0 0,1-1 0 0 0,-1 0 0 0 0,0 1 0 0 0,1-1 0 0 0,-1 0 0 0 0,0 1 0 0 0,-3 2 0 0 0,1 0 0 0 0,-7 10 0 0 0,8-15-141 0 0,1 1 1 0 0,0 0-1 0 0,0 0 0 0 0,-1-1 0 0 0,1 1 1 0 0,0-1-1 0 0,0 1 0 0 0,-1-1 0 0 0,1 0 1 0 0,-1 0-1 0 0,1 1 0 0 0,0-1 1 0 0,-1 0-1 0 0,-2 0 0 0 0,3 0-266 0 0,0-1 0 0 0,-1 1 0 0 0,1 0 1 0 0,0-1-1 0 0,0 1 0 0 0,-1-1 0 0 0,1 1 0 0 0,0-1 0 0 0,0 1 0 0 0,0-1 0 0 0,-1 0 1 0 0,1 1-1 0 0,0-1 0 0 0,0 0 0 0 0,0 0 0 0 0,0-1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 11023 0 0,'-7'118'2449'0'0,"-1"15"4026"0"0,3-74-5087 0 0,2 0 0 0 0,8 82 0 0 0,-2-122-2980 0 0,-1-2-3912 0 0</inkml:trace>
  <inkml:trace contextRef="#ctx0" brushRef="#br0" timeOffset="1">0 536 5351 0 0,'0'0'416'0'0,"2"-8"94"0"0,-1 5 207 0 0,1-1 1 0 0,-1 1-1 0 0,1 0 1 0 0,-1 0-1 0 0,1 0 0 0 0,0 0 1 0 0,1 1-1 0 0,-1-1 1 0 0,0 0-1 0 0,1 1 1 0 0,-1 0-1 0 0,1-1 1 0 0,0 1-1 0 0,0 0 1 0 0,6-3-1 0 0,5-2 1065 0 0,0 0 0 0 0,20-5 0 0 0,-22 8-757 0 0,23-7-1 0 0,1 3 0 0 0,1 1 0 0 0,49-4 0 0 0,-83 11-1091 0 0,1 0 0 0 0,-1 0 0 0 0,0 0 0 0 0,1 0 1 0 0,-1 1-1 0 0,6 1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9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13039 0 0,'8'6'583'0'0,"0"0"0"0"0,-1 0 0 0 0,0 1 0 0 0,10 11 0 0 0,-9-8 1461 0 0,-1 0-1 0 0,0 0 1 0 0,6 14-1 0 0,-3-2 293 0 0,-2 0 0 0 0,9 38 0 0 0,-8-27-760 0 0,-14-71-3530 0 0,5 24 1436 0 0,-2 0 0 0 0,0 1 1 0 0,-4-16-1 0 0,3 20 508 0 0,0-1 1 0 0,1 1-1 0 0,1-1 0 0 0,-1 1 1 0 0,1-1-1 0 0,1 0 0 0 0,0-9 1 0 0,1 16 191 0 0,8-7 438 0 0,8 4 62 0 0,-14 4-497 0 0,-1 2 535 0 0,-3 13-249 0 0,0-12-446 0 0,1 0 0 0 0,0 0-1 0 0,0 0 1 0 0,0 0 0 0 0,0 0-1 0 0,0 0 1 0 0,0 0 0 0 0,0 0-1 0 0,0 0 1 0 0,0 0 0 0 0,0 0-1 0 0,0 0 1 0 0,1 0 0 0 0,-1 0-1 0 0,0 0 1 0 0,1 0 0 0 0,-1-1-1 0 0,1 1 1 0 0,-1 0 0 0 0,1 0-1 0 0,0 0 1 0 0,-1 0 0 0 0,1-1-1 0 0,1 2 1 0 0,4 6 235 0 0,-4-7-117 0 0,-2 2-51 0 0,2 3-54 0 0,-1 7 59 0 0,-6 17-47 0 0,1-6-50 0 0,3-17 0 0 0,7-8 0 0 0,-3 1 0 0 0,-2-1 0 0 0,0 1 0 0 0,0 0 0 0 0,0-1 0 0 0,-1 1 0 0 0,1-1 0 0 0,0 1 0 0 0,0-1 0 0 0,0 1 0 0 0,0-1 0 0 0,0 1 0 0 0,-1-1 0 0 0,1 0 0 0 0,0 0 0 0 0,-1 1 0 0 0,1-1 0 0 0,0 0 0 0 0,-1 0 0 0 0,1 0 0 0 0,-1 0 0 0 0,1 0 0 0 0,-1 0 0 0 0,1-1 0 0 0,0-1 0 0 0,9-11 0 0 0,-3 6 0 0 0,-7 7 0 0 0,0 1 0 0 0,0 0 0 0 0,0 0 0 0 0,0 0 0 0 0,0 0 0 0 0,0 0 0 0 0,0 0 0 0 0,0 0 0 0 0,0 0 0 0 0,0 0 0 0 0,0 0 0 0 0,0-1 0 0 0,0 1 0 0 0,0 0 0 0 0,1 0 0 0 0,-1 0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0,1 0 0 0 0,-1 0 0 0 0,0 1 0 0 0,0 1 0 0 0,0 0 0 0 0,0 0 0 0 0,-1 0 0 0 0,1 1 0 0 0,-1-1 0 0 0,1 0 0 0 0,-1 0 0 0 0,0 2 0 0 0,0-3 0 0 0,-33 96 0 0 0,29-87 0 0 0,0 0 0 0 0,0 0 0 0 0,-1 0 0 0 0,-1-1 0 0 0,1 1 0 0 0,-1-1 0 0 0,-9 8 0 0 0,-5 3 0 0 0,31-31 0 0 0,101-116 0 0 0,-87 103 0 0 0,-3-3 0 0 0,-17 21 0 0 0,-10 12 0 0 0,-1 4 0 0 0,1 0 0 0 0,6-10 0 0 0,0 0 0 0 0,-1 0 0 0 0,1 0 0 0 0,0 0 0 0 0,0 1 0 0 0,0-1 0 0 0,0 0 0 0 0,0 0 0 0 0,0 1 0 0 0,0-1 0 0 0,-1 0 0 0 0,1 0 0 0 0,0 1 0 0 0,0-1 0 0 0,0 0 0 0 0,0 0 0 0 0,0 1 0 0 0,0-1 0 0 0,0 0 0 0 0,0 0 0 0 0,0 1 0 0 0,0-1 0 0 0,0 0 0 0 0,1 0 0 0 0,-1 1 0 0 0,0-1 0 0 0,10 2 0 0 0,2-3 0 0 0,8-2 0 0 0,-4-3 0 0 0,-7 7 0 0 0,-9 0 0 0 0,1 0 0 0 0,0 1 0 0 0,0-1 0 0 0,0 0 0 0 0,-1 0 0 0 0,1 1 0 0 0,-1-1 0 0 0,1 1 0 0 0,-1-1 0 0 0,1 0 0 0 0,-1 1 0 0 0,0-1 0 0 0,0 1 0 0 0,0-1 0 0 0,0 1 0 0 0,0-1 0 0 0,0 1 0 0 0,0-1 0 0 0,-1 3 0 0 0,-6 31 0 0 0,6-32 0 0 0,-4 14 0 0 0,-2 1 0 0 0,0-1 0 0 0,-1-1 0 0 0,-1 1 0 0 0,-13 17 0 0 0,3-4 0 0 0,16-25 0 0 0,-8 18 0 0 0,3-2 0 0 0,8-20 0 0 0,0-1 0 0 0,0 0 0 0 0,0 1 0 0 0,0-1 0 0 0,0 0 0 0 0,0 1 0 0 0,0-1 0 0 0,0 0 0 0 0,0 0 0 0 0,0 1 0 0 0,0-1 0 0 0,0 0 0 0 0,0 1 0 0 0,0-1 0 0 0,0 0 0 0 0,0 1 0 0 0,0-1 0 0 0,0 0 0 0 0,0 0 0 0 0,0 1 0 0 0,1-1 0 0 0,-1 0 0 0 0,0 1 0 0 0,2 0 0 0 0,0 0 0 0 0,0 0 0 0 0,0 0 0 0 0,-1 0 0 0 0,1 0 0 0 0,0 0 0 0 0,1 0 0 0 0,-1-1 0 0 0,0 1 0 0 0,0-1 0 0 0,0 0 0 0 0,4 1 0 0 0,31-1 0 0 0,-24 0 0 0 0,73 2 0 0 0,52-1 0 0 0,-101-2 0 0 0,-27 2 0 0 0,0-1 0 0 0,0 0 0 0 0,1-1 0 0 0,-1-1 0 0 0,13-3 0 0 0,-18 5 0 0 0,11-6 0 0 0,-9 0 0 0 0,-3-3 0 0 0,-5-2 0 0 0,-2 5-291 0 0,1-1-1 0 0,-1 1 1 0 0,0 0 0 0 0,-1 0-1 0 0,1 0 1 0 0,-8-8 0 0 0,-32-31-4552 0 0,1 0-897 0 0,23 21-2966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6335 0 0,'0'0'486'0'0,"1"-2"-318"0"0,4-3 1366 0 0,0-1 0 0 0,0 2 0 0 0,0-1 0 0 0,11-7 1304 0 0,-11 12-1865 0 0,-3-1-685 0 0,1 1 0 0 0,-1 0 0 0 0,0 0 0 0 0,1 1-1 0 0,-1-1 1 0 0,0 0 0 0 0,0 1 0 0 0,1-1 0 0 0,-1 1 0 0 0,0 0 0 0 0,0 0 0 0 0,3 1 0 0 0,-2 0-119 0 0,0 0 0 0 0,-1 1 0 0 0,1-1 0 0 0,-1 1 1 0 0,0-1-1 0 0,0 1 0 0 0,0 0 0 0 0,0-1 0 0 0,0 1 0 0 0,0 0 0 0 0,-1 1 0 0 0,0-1 0 0 0,1 0 0 0 0,-1 0 0 0 0,0 1 0 0 0,-1-1 0 0 0,1 0 0 0 0,0 6 0 0 0,0 6 925 0 0,-1 1-1 0 0,-3 29 1 0 0,1-21-540 0 0,-4 33 1729 0 0,-15 59 0 0 0,20-110-2217 0 0,0 0 142 0 0,-3 3-67 0 0,3-7-89 0 0,0-1-51 0 0,1 0-1 0 0,-1 0 1 0 0,0 0-1 0 0,1 0 1 0 0,-1 0 0 0 0,0-1-1 0 0,0 1 1 0 0,1 0-1 0 0,-1 0 1 0 0,0-1 0 0 0,0 1-1 0 0,-1 0 1 0 0,2-1-1 0 0,-1 0 0 0 0,1 0 0 0 0,0 0 0 0 0,0 0 0 0 0,0 0 0 0 0,-1 0 0 0 0,1 0 0 0 0,0 0 0 0 0,0 0 0 0 0,-1 0 0 0 0,1 0 1 0 0,0 0-1 0 0,0 0 0 0 0,0 0 0 0 0,-1 0 0 0 0,1 0 0 0 0,0 0 0 0 0,0-1 0 0 0,0 1 0 0 0,-1 0 0 0 0,1 0 0 0 0,0 0 0 0 0,0 0 0 0 0,0 0 0 0 0,0-1 0 0 0,0 1 1 0 0,-1 0-1 0 0,1 0 0 0 0,0 0 0 0 0,0 0 0 0 0,0-1 0 0 0,0 1 0 0 0,0 0 0 0 0,-4-19-2 0 0,4 18 2 0 0,0-6 0 0 0,0 0 0 0 0,0 1 0 0 0,2-12 0 0 0,2 5 0 0 0,-2 8 0 0 0,16-21 0 0 0,-15 21 0 0 0,0 0 0 0 0,17-15 0 0 0,12-5 0 0 0,-27 20 0 0 0,-3 3 0 0 0,0 1 0 0 0,0-1 0 0 0,1 0 0 0 0,-1 0 0 0 0,1 1 0 0 0,-1 0 0 0 0,1-1 0 0 0,3 0 0 0 0,-1 0 0 0 0,16-11 0 0 0,-1-1 0 0 0,-17 11 0 0 0,0 1 0 0 0,1-1 0 0 0,-1 1 0 0 0,1 0 0 0 0,-1 0 0 0 0,1 0 0 0 0,0 0 0 0 0,0 1 0 0 0,0 0 0 0 0,4-2 0 0 0,-5 5 0 0 0,0 0 0 0 0,0 0 0 0 0,-1 0 0 0 0,1 0 0 0 0,2 3 0 0 0,-2-3 0 0 0,2 6 0 0 0,-2-3 0 0 0,-1-3 0 0 0,1 2 0 0 0,-1 12 0 0 0,-1-12 0 0 0,-4 21 0 0 0,-9 35 0 0 0,-5 21 0 0 0,15-75 0 0 0,0-1 0 0 0,2 18 0 0 0,3-6 0 0 0,1 2 0 0 0,0-16 0 0 0,-2-1 0 0 0,0 2 0 0 0,0 0 0 0 0,11 5 0 0 0,-7-6 0 0 0,0 0 0 0 0,0 0 0 0 0,0 0 0 0 0,0-1 0 0 0,1 0 0 0 0,-1-1 0 0 0,9 2 0 0 0,49 3 0 0 0,-47-6 0 0 0,4 0 0 0 0,-17-1 0 0 0,11-1 208 0 0,-12 0-63 0 0,-3 2-251 0 0,1-1-1 0 0,-1 0 1 0 0,1 1-1 0 0,-1 0 1 0 0,1-1 0 0 0,-1 1-1 0 0,1-1 1 0 0,0 1-1 0 0,-1 0 1 0 0,1-1 0 0 0,0 1-1 0 0,-1 0 1 0 0,1-1-1 0 0,0 1 1 0 0,-1 0-1 0 0,2 0 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5:5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1991 1110 4055 0 0,'-50'-25'312'0'0,"49"24"-307"0"0,0 0-1 0 0,0 0 1 0 0,0 0-1 0 0,0 0 1 0 0,0 0-1 0 0,1 0 1 0 0,-1 0-1 0 0,0 0 1 0 0,0 0-1 0 0,1 0 0 0 0,-1 0 1 0 0,0 0-1 0 0,1 0 1 0 0,0-1-1 0 0,-1 1 1 0 0,1 0-1 0 0,0 0 1 0 0,-1-1-1 0 0,1 1 1 0 0,0 0-1 0 0,0-1 1 0 0,0 1-1 0 0,0 0 0 0 0,0-1 1 0 0,0 1-1 0 0,0 0 1 0 0,1-2-1 0 0,0-7 102 0 0,-3-2 475 0 0,0 1-1 0 0,-1-1 1 0 0,0 0 0 0 0,-1 1-1 0 0,-5-11 1 0 0,-30-54 4064 0 0,35 68-4135 0 0,0 0-129 0 0,-1 0 1 0 0,0 0 0 0 0,0 1 0 0 0,-1-1-1 0 0,0 1 1 0 0,0 1 0 0 0,0-1 0 0 0,-1 1-1 0 0,0 0 1 0 0,0 0 0 0 0,-1 1 0 0 0,0 0-1 0 0,0 1 1 0 0,0-1 0 0 0,0 2 0 0 0,-1-1-1 0 0,1 1 1 0 0,-1 0 0 0 0,0 1 0 0 0,0 0-1 0 0,-14-1 1 0 0,5 2 364 0 0,0 2 0 0 0,1 0 0 0 0,-31 6-1 0 0,-51 19 1239 0 0,83-21-1743 0 0,-42 13 440 0 0,1 3 0 0 0,0 3-1 0 0,2 2 1 0 0,-75 47 0 0 0,33 0 187 0 0,17-12-320 0 0,-31 11-351 0 0,-85 62 380 0 0,167-110-511 0 0,0 0 0 0 0,2 2 0 0 0,1 1 0 0 0,-30 40 0 0 0,-119 198-66 0 0,119-180 0 0 0,-14 23 0 0 0,68-105 0 0 0,-28 50 0 0 0,1 1 0 0 0,-34 94 0 0 0,52-115 0 0 0,2 1 0 0 0,1 0 0 0 0,2 0 0 0 0,1 0 0 0 0,2 1 0 0 0,1 47 0 0 0,4-55 0 0 0,-2-5 0 0 0,2 0 0 0 0,0-1 0 0 0,10 37 0 0 0,7-6 0 0 0,2-2 0 0 0,48 84 0 0 0,-52-107 0 0 0,35 44 0 0 0,-25-37 0 0 0,-16-21 0 0 0,1-1 0 0 0,0 0 0 0 0,23 17 0 0 0,1 1 0 0 0,-15-14 0 0 0,39 26 0 0 0,6 2 0 0 0,75 55 0 0 0,3 1 0 0 0,-140-97 0 0 0,41 33 0 0 0,93 56 0 0 0,-68-49 0 0 0,-44-26 0 0 0,1-2 0 0 0,0 0 0 0 0,30 11 0 0 0,469 156 0 0 0,-286-97 0 0 0,-19-10 0 0 0,-81-28 0 0 0,191 43 0 0 0,-303-83 0 0 0,80 24 0 0 0,25 6 0 0 0,-103-29 0 0 0,30 11 0 0 0,22 7 0 0 0,-4-9 0 0 0,38 9 0 0 0,37 4 0 0 0,-50-12 0 0 0,31 2 0 0 0,-22-3 0 0 0,141 24 0 0 0,8 2 0 0 0,145 25 0 0 0,-135-30 0 0 0,122-6 0 0 0,1-36 0 0 0,-47-24 0 0 0,-2-20 0 0 0,-37 4 0 0 0,6 14 0 0 0,205 5 0 0 0,-218 8 0 0 0,-219 12 0 0 0,36-3 0 0 0,105-6 0 0 0,-76 12 0 0 0,48-2 0 0 0,39 3 0 0 0,-28 1 0 0 0,-155-1 0 0 0,80 9 0 0 0,-116-7 0 0 0,-1-1 0 0 0,20-1 0 0 0,-22 0 0 0 0,-1 0 0 0 0,1 1 0 0 0,-1 1 0 0 0,23 3 0 0 0,-23-2 0 0 0,0-1 0 0 0,0 0 0 0 0,0 0 0 0 0,18-3 0 0 0,17 2 0 0 0,0 5 0 0 0,-22-2 0 0 0,28-1 0 0 0,30 1 0 0 0,12-1 0 0 0,-70-2 0 0 0,29 5 0 0 0,-31-3 0 0 0,38 0 0 0 0,-21-2 0 0 0,69 8 0 0 0,-63-3 0 0 0,0 1 0 0 0,37 1 0 0 0,-13-5 0 0 0,72 0 0 0 0,114-2 0 0 0,-175 4 0 0 0,-6 1 0 0 0,122 3 0 0 0,24-9 0 0 0,-90 3 0 0 0,219 2 0 0 0,-239-5 0 0 0,75 0 0 0 0,115 0 0 0 0,-215 1 0 0 0,58 2 0 0 0,33 7 0 0 0,-1-4 0 0 0,-42-3 0 0 0,14 0 0 0 0,53 4 0 0 0,22 2 0 0 0,98-3 0 0 0,-187-3 0 0 0,235 15 0 0 0,-331-15 0 0 0,-26-2 0 0 0,-1 0 0 0 0,1 1 0 0 0,-1 1 0 0 0,21 4 0 0 0,-19-2 0 0 0,0-1 0 0 0,1-1 0 0 0,0 0 0 0 0,16 1 0 0 0,56-4 0 0 0,-29-1 0 0 0,251-9 0 0 0,-68 0 0 0 0,71-10 0 0 0,-127 7 0 0 0,-58 4 0 0 0,188-4 0 0 0,-123 14 0 0 0,-73-2 0 0 0,21-1 0 0 0,29 0 0 0 0,78 12 0 0 0,142-3 0 0 0,-178-6 0 0 0,21-5 0 0 0,-120 1 0 0 0,40-9 0 0 0,-43 2 0 0 0,334-22 0 0 0,-126 0 0 0 0,-159 16 0 0 0,-89 6 0 0 0,70-19 0 0 0,-99 21 0 0 0,23-8 0 0 0,115-48 0 0 0,50-47 0 0 0,-69 33 0 0 0,-89 45 0 0 0,32-12 0 0 0,-52 25 0 0 0,-1-2 0 0 0,58-38 0 0 0,-9-1 0 0 0,-46 31 0 0 0,60-49 0 0 0,-45 19 0 0 0,90-109 0 0 0,-109 117 0 0 0,-14 16 0 0 0,-2-1 0 0 0,45-77 0 0 0,-61 90 0 0 0,-1-1 0 0 0,-2 0 0 0 0,-1-1 0 0 0,-1 0 0 0 0,-1 0 0 0 0,5-34 0 0 0,-7 14 0 0 0,-1 0 0 0 0,-3-65 0 0 0,-4 79 0 0 0,-1 0 0 0 0,-2-1 0 0 0,-1 1 0 0 0,-13-39 0 0 0,-84-211 0 0 0,86 246 0 0 0,-2 0 0 0 0,-2 1 0 0 0,-1 1 0 0 0,-1 2 0 0 0,-38-43 0 0 0,-1 10 0 0 0,-115-133 0 0 0,145 159 0 0 0,-83-99 0 0 0,83 104 0 0 0,-68-57 0 0 0,-105-55 0 0 0,-12 13 0 0 0,99 62 0 0 0,-216-123 0 0 0,234 143 0 0 0,-155-56 0 0 0,-384-75 0 0 0,299 94 0 0 0,-13-4 0 0 0,-394-52 0 0 0,-488 14 0 0 0,579 98 0 0 0,140 9 0 0 0,-505-8 0 0 0,744 27 0 0 0,-710 4 0 0 0,890 5 0 0 0,-918 38 0 0 0,3 35 0 0 0,-253 79 0 0 0,966-114 0 0 0,-34 5 0 0 0,265-36 0 0 0,-492 68 0 0 0,-748 47 0 0 0,786-77 0 0 0,-844 142 0 0 0,821-73 0 0 0,346-72 0 0 0,-53 11 0 0 0,-379 84 0 0 0,480-108 0 0 0,-282 64 0 0 0,6 23 0 0 0,120-11-1043 0 0,-256 75-6942 0 0,432-153-2211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00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4863 0 0,'42'204'2411'0'0,"12"90"6792"0"0,-29-139-5273 0 0,33 254 5539 0 0,-32-133-6586 0 0,-23-249-2874 0 0,-1-14-9 0 0,-1 27-1 0 0,-2-26 1 0 0,1-14 0 0 0,0 0 0 0 0,0 0 0 0 0,0 1 0 0 0,0-1 0 0 0,0 0 0 0 0,0 0 0 0 0,0 0 0 0 0,0 1 0 0 0,0-1 0 0 0,0 0 0 0 0,0 0 0 0 0,-1 0 0 0 0,1 0 0 0 0,0 1 0 0 0,0-1 0 0 0,0 0 0 0 0,0 0 0 0 0,0 0 0 0 0,0 0 0 0 0,0 1 0 0 0,0-1 0 0 0,-1 0 0 0 0,1 0 0 0 0,0 0 0 0 0,0 0 0 0 0,0 0 0 0 0,0 1 0 0 0,-1-1 0 0 0,1 0 0 0 0,0 0 0 0 0,0 0 0 0 0,0 0 0 0 0,0 0 0 0 0,-1 0 0 0 0,1 0 0 0 0,0 0 0 0 0,-1 0 0 0 0,0-1 0 0 0,-1 0 0 0 0,1 0 0 0 0,-1 0 0 0 0,1 0 0 0 0,0 0 0 0 0,-1-1 0 0 0,1 1 0 0 0,0 0 0 0 0,0-1 0 0 0,0 1 0 0 0,-2-4 0 0 0,-11-22 0 0 0,12 24 0 0 0,-74-158 0 0 0,60 127 0 0 0,-1 2 0 0 0,-1 0 0 0 0,-2 1 0 0 0,-33-39 0 0 0,53 70 0 0 0,0-1 0 0 0,-1 1 0 0 0,1 0 0 0 0,0-1 0 0 0,0 1 0 0 0,-1 0 0 0 0,1-1 0 0 0,0 1 0 0 0,-1 0 0 0 0,1 0 0 0 0,0-1 0 0 0,-1 1 0 0 0,1 0 0 0 0,0 0 0 0 0,-1 0 0 0 0,1 0 0 0 0,0-1 0 0 0,-1 1 0 0 0,1 0 0 0 0,0 0 0 0 0,-1 0 0 0 0,0 0 0 0 0,1 0 0 0 0,-1 1 0 0 0,0-1 0 0 0,1 1 0 0 0,-1-1 0 0 0,1 1 0 0 0,-1-1 0 0 0,1 1 0 0 0,-1-1 0 0 0,1 1 0 0 0,0-1 0 0 0,-1 1 0 0 0,1 0 0 0 0,0-1 0 0 0,-1 1 0 0 0,1 0 0 0 0,0-1 0 0 0,0 1 0 0 0,-1 0 0 0 0,1-1 0 0 0,0 1 0 0 0,0 0 0 0 0,0 0 0 0 0,0-1 0 0 0,0 1 0 0 0,0 0 0 0 0,0-1 0 0 0,0 1 0 0 0,1 1 0 0 0,4 24 0 0 0,15 31 0 0 0,2-2 0 0 0,3 0 0 0 0,2-1 0 0 0,46 68 0 0 0,-46-80 0 0 0,91 154 0 0 0,-6 14 0 0 0,-82-161 0 0 0,2-1 0 0 0,44 50 0 0 0,-60-80 0 0 0,3 5 0 0 0,30 27 0 0 0,-43-44 0 0 0,0-1 0 0 0,1 0 0 0 0,0 0 0 0 0,0-1 0 0 0,0 0 0 0 0,0 0 0 0 0,0-1 0 0 0,1 1 0 0 0,14 3 0 0 0,-19-7 0 0 0,0 1 0 0 0,0-1 0 0 0,0 0 0 0 0,0 0 0 0 0,0 0 0 0 0,0 0 0 0 0,-1 0 0 0 0,1-1 0 0 0,0 1 0 0 0,0-1 0 0 0,0 0 0 0 0,0 0 0 0 0,0 0 0 0 0,4-2 0 0 0,-3 0 0 0 0,0 1 0 0 0,-1-1 0 0 0,1 0 0 0 0,-1 0 0 0 0,0 0 0 0 0,0 0 0 0 0,0-1 0 0 0,5-7 0 0 0,-3 2 0 0 0,0 0 0 0 0,0-1 0 0 0,-1 0 0 0 0,0 0 0 0 0,-1 0 0 0 0,0-1 0 0 0,2-16 0 0 0,15-193 0 0 0,-4 22 0 0 0,-9 150 0 0 0,1 1 0 0 0,19-56 0 0 0,-16 67-295 0 0,41-118-8438 0 0,-25 81-1463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0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17 516 5439 0 0,'-5'-7'113'0'0,"-5"-10"133"0"0,10 16-238 0 0,-1 1 0 0 0,1-1 1 0 0,0 0-1 0 0,0 0 1 0 0,0 1-1 0 0,0-1 1 0 0,0 0-1 0 0,0 0 0 0 0,0 0 1 0 0,0 1-1 0 0,0-1 1 0 0,0 0-1 0 0,1 0 0 0 0,-1 1 1 0 0,0-1-1 0 0,0 0 1 0 0,1 0-1 0 0,-1 1 0 0 0,0-1 1 0 0,1 0-1 0 0,-1 1 1 0 0,1-1-1 0 0,0 0 0 0 0,41-52 1973 0 0,-24 30 672 0 0,0 0 0 0 0,24-21 0 0 0,-16 22-299 0 0,1 1 1 0 0,40-24-1 0 0,63-28 2148 0 0,-84 49-3444 0 0,-25 12-590 0 0,0-1 0 0 0,20-15 0 0 0,-33 21-390 0 0,1 0 0 0 0,-2-1-1 0 0,1 0 1 0 0,-1 0 0 0 0,0 0 0 0 0,10-17 0 0 0,-16 23-223 0 0,-2 0-89 0 0,1 1 99 0 0,-1 0 1 0 0,0 0-1 0 0,1 0 0 0 0,-1 0 0 0 0,0 0 0 0 0,0 0 0 0 0,0 0 0 0 0,0 0 0 0 0,0 1 0 0 0,1-1 1 0 0,-2 0-1 0 0,1 0 0 0 0,0 1 0 0 0,0-1 0 0 0,0 1 0 0 0,0-1 0 0 0,0 1 0 0 0,0 0 0 0 0,0-1 1 0 0,-1 1-1 0 0,0 0 0 0 0,-16-3-2987 0 0,2 5-3296 0 0,0 2-1216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4319 0 0,'18'24'344'0'0,"-2"2"0"0"0,0 0 0 0 0,-2 1-1 0 0,17 43 1 0 0,11 73 4094 0 0,-30-98-2781 0 0,25 108 4021 0 0,-30-125-5235 0 0,-5-18-369 0 0,0-1 1 0 0,1 0 0 0 0,5 13 0 0 0,-7-20-570 0 0,8-15-10372 0 0</inkml:trace>
  <inkml:trace contextRef="#ctx0" brushRef="#br0" timeOffset="1">223 7 10943 0 0,'14'22'968'0'0,"-2"4"-776"0"0,-6 5-192 0 0,2 3 0 0 0,0 4 1776 0 0,0 1 312 0 0,-4 1 64 0 0,3 0 16 0 0,-3-1-768 0 0,-2-1-152 0 0,-1-6-32 0 0,1-1-8 0 0,3-1-928 0 0,-4-7-184 0 0,1-6-96 0 0,1-3-6824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6967 0 0,'0'0'744'0'0,"13"-1"1272"0"0,2-2-896 0 0,-1 0 880 0 0,-1-1-1648 0 0,-2 3-3832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6391 0 0,'0'0'492'0'0,"3"-1"-322"0"0,15-5 2882 0 0,29-15 0 0 0,-18 11 773 0 0,-23 8-3022 0 0,-5 2-201 0 0,20-7 666 0 0,-9 5-6610 0 0,1 1-804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2591 0 0,'2'-1'187'0'0,"79"-35"7368"0"0,-18 7 821 0 0,-19 13-6090 0 0,-19 7-1377 0 0,37-17-1 0 0,-47 18-2116 0 0,23-15-1 0 0,-24 14-4611 0 0,-4 7-3114 0 0,-10 11 7444 0 0,-1-6 1680 0 0,-1 1 0 0 0,1-1-1 0 0,-1 0 1 0 0,1 0 0 0 0,-5 5 0 0 0,-24 24 795 0 0,-46 51 2782 0 0,-9 21 86 0 0,75-93-3430 0 0,0-1 0 0 0,0 0-1 0 0,-1 0 1 0 0,0-1 0 0 0,-23 14-1 0 0,32-23-134 0 0,2 0-251 0 0,0 0 1 0 0,0 0-1 0 0,0 0 0 0 0,0 0 0 0 0,-1 0 0 0 0,1-1 1 0 0,0 1-1 0 0,0 0 0 0 0,0 0 0 0 0,0 0 0 0 0,0 0 1 0 0,-1-1-1 0 0,1 1 0 0 0,0 0 0 0 0,0 0 0 0 0,0-1 0 0 0,0 1 1 0 0,0 0-1 0 0,0 0 0 0 0,0 0 0 0 0,0-1 0 0 0,0 1 1 0 0,0 0-1 0 0,0 0 0 0 0,0-1 0 0 0,0 1 0 0 0,0 0 1 0 0,0 0-1 0 0,0-1 0 0 0,0 1 0 0 0,0 0 0 0 0,0 0 0 0 0,0 0 1 0 0,0-1-1 0 0,1 1 0 0 0,-1 0 0 0 0,3-6 78 0 0,-1 0-1 0 0,2 1 1 0 0,-1 0-1 0 0,1-1 1 0 0,-1 1-1 0 0,2 1 1 0 0,-1-1-1 0 0,0 0 1 0 0,1 1-1 0 0,0 0 1 0 0,0 0-1 0 0,5-3 1 0 0,6-2 6 0 0,-1 1-1 0 0,34-13 1 0 0,-27 13 538 0 0,0 2 0 0 0,1 0 1 0 0,-1 1-1 0 0,1 2 0 0 0,0 0 0 0 0,0 1 1 0 0,0 2-1 0 0,37 3 0 0 0,-55-2-457 0 0,0 0 0 0 0,0 0-1 0 0,0 0 1 0 0,0 1 0 0 0,0 0 0 0 0,-1 0 0 0 0,1 1-1 0 0,6 3 1 0 0,5 0-1852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5119 0 0,'55'108'2162'0'0,"-41"-68"1214"0"0,3 7 260 0 0,-15-43-3124 0 0,0 0 0 0 0,0 1 0 0 0,-1-1 1 0 0,2 9-1 0 0,-2-12-444 0 0,-1-1 0 0 0,0 1 0 0 0,0-1 1 0 0,0 1-1 0 0,1 0 0 0 0,-1-1 0 0 0,0 1 0 0 0,1-1 1 0 0,-1 1-1 0 0,0-1 0 0 0,1 0 0 0 0,-1 1 0 0 0,1-1 0 0 0,-1 1 1 0 0,0-1-1 0 0,1 0 0 0 0,-1 1 0 0 0,1-1 0 0 0,-1 0 0 0 0,1 1 1 0 0,1-1-1 0 0,-2 0 35 0 0,2 2 279 0 0,4-8-820 0 0,-5 6 390 0 0,0 0 1 0 0,-1 0-1 0 0,1-1 1 0 0,-1 1-1 0 0,1 0 1 0 0,-1 0-1 0 0,1-1 1 0 0,-1 1-1 0 0,1-1 0 0 0,-1 1 1 0 0,1 0-1 0 0,-1-1 1 0 0,0 1-1 0 0,1-1 1 0 0,-1 1-1 0 0,0-1 1 0 0,1 1-1 0 0,-1-1 0 0 0,1-1 1 0 0,-1 0-127 0 0,0 0 0 0 0,0 0 0 0 0,0-1-1 0 0,0 1 1 0 0,0 0 0 0 0,0-1 0 0 0,-1 1 0 0 0,1 0 0 0 0,-1 0 0 0 0,0 0 0 0 0,1-1 0 0 0,-1 1-1 0 0,0 0 1 0 0,0 0 0 0 0,-2-2 0 0 0,1 1-248 0 0,1 0-1 0 0,-1-1 1 0 0,1 1 0 0 0,0 0-1 0 0,-1-5 1 0 0,0-6-1063 0 0,2 9 1081 0 0,-1-1 0 0 0,0 1 0 0 0,0 0 0 0 0,0 0 1 0 0,-1 0-1 0 0,-2-6 0 0 0,1 2 246 0 0,0 1 0 0 0,1 0 0 0 0,0-1 1 0 0,-1-9-1 0 0,-4-16 8 0 0,4 20 184 0 0,0 0 0 0 0,0-20 0 0 0,1 17 76 0 0,2 15-84 0 0,1 0 0 0 0,-1 0 0 0 0,0 1-1 0 0,0-1 1 0 0,1 0 0 0 0,-1 0 0 0 0,1 0-1 0 0,-1 0 1 0 0,1 1 0 0 0,0-1 0 0 0,0 0-1 0 0,0 1 1 0 0,0-1 0 0 0,0 0 0 0 0,0 1-1 0 0,0 0 1 0 0,1-1 0 0 0,2-1 0 0 0,-3 1 630 0 0,2 2-322 0 0,0-1 0 0 0,1 0 0 0 0,-1 0 0 0 0,0 0 0 0 0,5-2 0 0 0,0 0 328 0 0,-6 2 518 0 0,3 1 107 0 0,7-2-682 0 0,-1 0 377 0 0,1 1 1 0 0,-1 0-1 0 0,1 1 1 0 0,18 1-1 0 0,-15 2-79 0 0,-12-2-139 0 0,0 0-57 0 0,1 0-539 0 0,0 0 0 0 0,0 1 1 0 0,-1 0-1 0 0,1-1 0 0 0,-1 1 0 0 0,1 0 1 0 0,-1 1-1 0 0,0-1 0 0 0,1 1 1 0 0,-1-1-1 0 0,-1 1 0 0 0,1 0 1 0 0,0 0-1 0 0,-1 0 0 0 0,1 1 1 0 0,-1-1-1 0 0,0 0 0 0 0,0 1 1 0 0,-1 0-1 0 0,1-1 0 0 0,-1 1 1 0 0,1 0-1 0 0,-1 0 0 0 0,0 0 1 0 0,-1-1-1 0 0,1 1 0 0 0,0 8 1 0 0,-2-3-36 0 0,1 0 0 0 0,-2 1 0 0 0,1-1-1 0 0,-1 0 1 0 0,0 0 0 0 0,-1 0 0 0 0,-6 13 0 0 0,-4 4 212 0 0,-17 26-1 0 0,9-15-47 0 0,-57 80 855 0 0,61-91-787 0 0,14-20-245 0 0,0 0 1 0 0,-1-1-1 0 0,1 0 1 0 0,-1 0-1 0 0,-6 6 1 0 0,8-9 1087 0 0,10-4-651 0 0,-6 0-489 0 0,1-1 0 0 0,0 1 0 0 0,-1 0 0 0 0,1-1 0 0 0,-1 1 0 0 0,0-1 0 0 0,0 0 0 0 0,2-3 0 0 0,9-10 48 0 0,69-63-102 0 0,15-16-17 0 0,-73 69 3 0 0,-10 11 0 0 0,23-30 0 0 0,-18 23-117 0 0,-14 17 13 0 0,0 0 1 0 0,-1 0-1 0 0,0-1 0 0 0,0 1 1 0 0,-1-1-1 0 0,4-6 0 0 0,-6 10-850 0 0,-2 0-894 0 0,1 1 1638 0 0,0 1-1 0 0,0-1 0 0 0,0 1 0 0 0,-1-1 0 0 0,1 1 0 0 0,0-1 1 0 0,0 1-1 0 0,-1-1 0 0 0,1 1 0 0 0,0 0 0 0 0,-1-1 0 0 0,1 1 1 0 0,-1-1-1 0 0,0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8927 0 0,'0'0'13'0'0,"0"0"0"0"0,0 0 1 0 0,0 1-1 0 0,0-1 0 0 0,0 0 0 0 0,0 0 0 0 0,-1 0 0 0 0,1 0 0 0 0,0 1 0 0 0,0-1 0 0 0,0 0 0 0 0,0 0 0 0 0,0 0 0 0 0,1 0 0 0 0,-1 1 0 0 0,0-1 0 0 0,0 0 0 0 0,0 0 1 0 0,0 0-1 0 0,0 0 0 0 0,0 1 0 0 0,0-1 0 0 0,0 0 0 0 0,0 0 0 0 0,0 0 0 0 0,0 0 0 0 0,0 0 0 0 0,1 1 0 0 0,-1-1 0 0 0,0 0 0 0 0,0 0 0 0 0,0 0 0 0 0,0 0 0 0 0,0 0 1 0 0,1 0-1 0 0,-1 0 0 0 0,0 0 0 0 0,0 0 0 0 0,0 1 0 0 0,0-1 0 0 0,0 0 0 0 0,1 0 0 0 0,-1 0 0 0 0,0 0 0 0 0,0 0 0 0 0,0 0 0 0 0,0 0 0 0 0,1 0 0 0 0,-1 0 0 0 0,0 0 1 0 0,12 2 271 0 0,-12-1-285 0 0,19 1 0 0 0,-1-1 0 0 0,0 0 0 0 0,32-4 0 0 0,-12 1 0 0 0,77-6 4464 0 0,58-12 9236 0 0,-55 6-8976 0 0,-85 9-4724 0 0,-1 0 0 0 0,0-3 0 0 0,-1 0 0 0 0,1-2 0 0 0,-2-1 0 0 0,49-25 0 0 0,-61 25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4607 0 0,'9'9'354'0'0,"-1"2"-233"0"0,-3 16 671 0 0,-4-21-350 0 0,-1-1 1 0 0,1 0 0 0 0,1 0 0 0 0,-1 0-1 0 0,3 5 1 0 0,11 21 1654 0 0,-1-1 874 0 0,15 41 0 0 0,38 159 5021 0 0,9 123-1977 0 0,-75-346-5935 0 0,6 33 812 0 0,16 57 0 0 0,-22-95-894 0 0,0 0-1 0 0,-1 0 1 0 0,1 0-1 0 0,0 0 1 0 0,0 0-1 0 0,0 0 1 0 0,0 0-1 0 0,1 0 1 0 0,-1-1-1 0 0,0 1 1 0 0,1 0-1 0 0,-1-1 1 0 0,1 1-1 0 0,0-1 1 0 0,0 1-1 0 0,1 0 1 0 0,-1-2-262 0 0,-1 0 0 0 0,0 0 0 0 0,1 0 1 0 0,-1 0-1 0 0,0 0 0 0 0,0 0 0 0 0,1-1 0 0 0,-1 1 1 0 0,0 0-1 0 0,0-1 0 0 0,1 0 0 0 0,-1 1 0 0 0,0-1 1 0 0,0 1-1 0 0,0-1 0 0 0,0 0 0 0 0,0 0 1 0 0,2-1-1 0 0,7-10-6684 0 0,0-3-1883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6391 0 0,'14'21'648'0'0,"-11"-17"-145"0"0,-1 0 1 0 0,1 0 0 0 0,-1 0-1 0 0,4 8 1 0 0,8 21 4659 0 0,-8-20-2256 0 0,8 27 0 0 0,-6-13-391 0 0,-2 1 0 0 0,5 49 0 0 0,-4-6-699 0 0,1 32-24 0 0,-7-48-1352 0 0,-2 56 169 0 0,0-102-605 0 0,1-1 0 0 0,0 0-1 0 0,1 1 1 0 0,3 13 0 0 0,-2-7-5 0 0,-1-3-303 0 0,2-64-13172 0 0,-5 29 5245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5903 0 0,'1'-1'451'0'0,"1"-3"-323"0"0,-1 2-16 0 0,1 0 1 0 0,-1 0-1 0 0,0 0 1 0 0,1 0 0 0 0,0 0-1 0 0,-1 0 1 0 0,1 0-1 0 0,0 1 1 0 0,0-1-1 0 0,0 1 1 0 0,0 0-1 0 0,3-2 1 0 0,44-17 13639 0 0,-8 21-9869 0 0,-38-1-2967 0 0,0 2-137 0 0,2 2-527 0 0,0 1 0 0 0,-1-1 0 0 0,1 1 0 0 0,-1 0 0 0 0,0 0-1 0 0,0 1 1 0 0,-1-1 0 0 0,1 1 0 0 0,-1 0 0 0 0,-1-1 0 0 0,1 1 0 0 0,-1 1 0 0 0,3 10 0 0 0,-3-8-85 0 0,0 0 1 0 0,-1 1 0 0 0,0-1 0 0 0,0 1 0 0 0,-1-1 0 0 0,-1 0 0 0 0,1 1 0 0 0,-2-1-1 0 0,-2 13 1 0 0,-2 4-60 0 0,5-17-79 0 0,-1-1 0 0 0,0 0 0 0 0,-1 0 1 0 0,0 0-1 0 0,-7 14 0 0 0,7-16-26 0 0,-13 26-2 0 0,11-20-1 0 0,1 1 0 0 0,4-13 0 0 0,0 1 0 0 0,0-1 0 0 0,1 1 0 0 0,-1-1 0 0 0,0 1 0 0 0,0-1 0 0 0,1 0 0 0 0,-1 1 0 0 0,0-1 0 0 0,1 1 0 0 0,-1-1 0 0 0,0 0 0 0 0,1 1 0 0 0,-1-1 0 0 0,0 0 0 0 0,1 1 0 0 0,-1-1 0 0 0,1 0 0 0 0,-1 0 0 0 0,1 0 0 0 0,0 1 0 0 0,3 0 0 0 0,0 0 0 0 0,-1 0 0 0 0,1 0 0 0 0,0 0 0 0 0,0-1 0 0 0,0 1 0 0 0,1-1 0 0 0,5-1 0 0 0,37-6 0 0 0,-34 5 0 0 0,2-1 0 0 0,32-12 0 0 0,-32 10 0 0 0,0 0 0 0 0,0 1 0 0 0,0 1 0 0 0,1 0 0 0 0,19-1 0 0 0,-18 4 0 0 0,-14 2 0 0 0,-1 0 0 0 0,6 4 0 0 0,-7-3 0 0 0,0 0 0 0 0,0-1 0 0 0,0 1 0 0 0,0 0 0 0 0,0-1 0 0 0,-1 1 0 0 0,1 0 0 0 0,-1 0 0 0 0,0 0 0 0 0,0-1 0 0 0,0 1 0 0 0,0 0 0 0 0,0 0 0 0 0,0 0 0 0 0,-2 3 0 0 0,0 6 0 0 0,-2 0 0 0 0,-4 13 0 0 0,-2-2 0 0 0,0-1 0 0 0,-2 0 0 0 0,-1 0 0 0 0,-19 25 0 0 0,-69 73 0 0 0,89-106 2 0 0,-1-2 0 0 0,-1 0 0 0 0,-26 18 0 0 0,32-25-7 0 0,0 0 1 0 0,-1 0 0 0 0,1-1 0 0 0,-1 0-1 0 0,0-1 1 0 0,0 0 0 0 0,0 0 0 0 0,-16 2-1 0 0,23-5-153 0 0,-1-2-54 0 0,-6-6-1161 0 0,-2-4-6356 0 0,4 0-2264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3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552 608 2935 0 0,'-8'9'256'0'0,"4"-7"337"0"0,1 1-1 0 0,-1-1 0 0 0,1 0 0 0 0,-1-1 0 0 0,0 1 0 0 0,0 0 1 0 0,0-1-1 0 0,0 0 0 0 0,0 0 0 0 0,0 0 0 0 0,0-1 0 0 0,0 1 0 0 0,0-1 1 0 0,0 0-1 0 0,0 0 0 0 0,0-1 0 0 0,-5 0 0 0 0,-5-1 607 0 0,1-1 1 0 0,0-1-1 0 0,-24-9 0 0 0,13 2-931 0 0,0-2-1 0 0,1 0 1 0 0,1-2-1 0 0,0 0 1 0 0,1-2-1 0 0,1 0 0 0 0,0-1 1 0 0,1-1-1 0 0,-30-40 1 0 0,34 37-220 0 0,1-1 0 0 0,-19-38 0 0 0,28 48-8 0 0,1 0-1 0 0,0 0 1 0 0,1-1 0 0 0,0 1 0 0 0,1-1 0 0 0,1 1-1 0 0,0-1 1 0 0,1 0 0 0 0,0 0 0 0 0,1 0 0 0 0,0 1-1 0 0,6-21 1 0 0,-6 28 96 0 0,1 0 0 0 0,0 0-1 0 0,0 0 1 0 0,1 0 0 0 0,-1 0 0 0 0,1 0-1 0 0,1 1 1 0 0,-1 0 0 0 0,1-1-1 0 0,0 1 1 0 0,0 1 0 0 0,0-1 0 0 0,1 0-1 0 0,7-5 1 0 0,-7 7 28 0 0,1-1-1 0 0,-1 1 0 0 0,1 1 1 0 0,0-1-1 0 0,0 1 1 0 0,0 0-1 0 0,0 0 0 0 0,0 1 1 0 0,0-1-1 0 0,0 2 1 0 0,0-1-1 0 0,1 0 0 0 0,-1 1 1 0 0,0 1-1 0 0,0-1 1 0 0,1 1-1 0 0,-1 0 1 0 0,0 0-1 0 0,0 0 0 0 0,0 1 1 0 0,0 0-1 0 0,0 1 1 0 0,-1-1-1 0 0,1 1 0 0 0,0 0 1 0 0,-1 0-1 0 0,0 1 1 0 0,0 0-1 0 0,0-1 0 0 0,0 2 1 0 0,-1-1-1 0 0,1 1 1 0 0,4 6-1 0 0,14 28 252 0 0,-22-38-406 0 0,-1 0 1 0 0,1 0 0 0 0,-1 0 0 0 0,1 0 0 0 0,-1 0-1 0 0,0 0 1 0 0,0 0 0 0 0,1 0 0 0 0,-1 0 0 0 0,0 0-1 0 0,0 0 1 0 0,0 0 0 0 0,0 2 0 0 0,0 3 23 0 0,2 7 42 0 0,-1-5-4 0 0,1-1 0 0 0,-2 1 1 0 0,1 0-1 0 0,-1 13 0 0 0,-3 0 32 0 0,-2 1 0 0 0,0-1-1 0 0,0 0 1 0 0,-2-1 0 0 0,-14 29 0 0 0,-56 93 650 0 0,76-140-742 0 0,-14 21 103 0 0,0 0 0 0 0,-2-1 0 0 0,-32 34 0 0 0,35-43-82 0 0,0 0 1 0 0,-1-1 0 0 0,0 0 0 0 0,-1-1 0 0 0,0-1 0 0 0,-21 9 0 0 0,26-15-7 0 0,14-9 10 0 0,17-10 11 0 0,0 5-47 0 0,0 0 0 0 0,0 2 0 0 0,1 0 0 0 0,29-6 0 0 0,-26 7 0 0 0,0 0 0 0 0,44-21 0 0 0,60-31 0 0 0,-122 56 0 0 0,-1 0 0 0 0,1 0 0 0 0,0-1 0 0 0,4-3 0 0 0,-2 1 0 0 0,2-4 0 0 0,7-20-2989 0 0,2-21-6980 0 0,-13 29 1399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4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10191 0 0,'-2'31'744'0'0,"-1"0"1"0"0,-8 40-1 0 0,1-16 2387 0 0,-14 56 2880 0 0,0-5-1923 0 0,5-19-1560 0 0,0-1-864 0 0,11-45-858 0 0,4-26-288 0 0,1 1 0 0 0,1 0 0 0 0,-1 20 0 0 0,4-53-507 0 0,1 0 0 0 0,1 1-1 0 0,5-21 1 0 0,-5 24-11 0 0,63-265 0 0 0,-58 247 0 0 0,3-17 0 0 0,2 1 0 0 0,28-66 0 0 0,-31 89 0 0 0,-7 17 0 0 0,0 0 0 0 0,0 0 0 0 0,0 0 0 0 0,5-7 0 0 0,1 3 0 0 0,2 3 0 0 0,2 7 0 0 0,-2 6 0 0 0,-6 0 0 0 0,0-1 0 0 0,0 1 0 0 0,-1 0 0 0 0,1 1 0 0 0,-1-1 0 0 0,7 12 0 0 0,17 40 0 0 0,-22-45 0 0 0,76 183 0 0 0,-71-168 0 0 0,9 43 0 0 0,-7-25 0 0 0,-12-43 0 0 0,8 29 0 0 0,8 42 0 0 0,-15-59 0 0 0,-5-1 0 0 0,2-11 0 0 0,0-1 0 0 0,0 1 0 0 0,-1 0 0 0 0,1-1 0 0 0,0 1 0 0 0,-1 0 0 0 0,1-1 0 0 0,-1 0 0 0 0,1 1 0 0 0,-1-1 0 0 0,0 0 0 0 0,1 0 0 0 0,-1 0 0 0 0,0 0 0 0 0,0 0 0 0 0,0 0 0 0 0,0 0 0 0 0,0-1 0 0 0,0 1 0 0 0,0-1 0 0 0,0 1 0 0 0,0-1 0 0 0,0 0 0 0 0,0 0 0 0 0,0 0 0 0 0,0 0 0 0 0,0 0 0 0 0,-3-1 0 0 0,-7-1 0 0 0,1 0 0 0 0,-1-1 0 0 0,-19-6 0 0 0,27 7 0 0 0,-21-7 0 0 0,1-1 0 0 0,0-2 0 0 0,-29-17 0 0 0,47 24 0 0 0,0 1 0 0 0,1-1 0 0 0,-1 0 0 0 0,1 0 0 0 0,0 0 0 0 0,0-1 0 0 0,-5-6 0 0 0,9 10 0 0 0,0 1 0 0 0,0-1 0 0 0,0 0 0 0 0,0 0 0 0 0,0 1 0 0 0,0-1 0 0 0,1 0 0 0 0,-1 0 0 0 0,0 0 0 0 0,1 0 0 0 0,0 0 0 0 0,-1 0 0 0 0,1 0 0 0 0,0 1 0 0 0,0-1 0 0 0,0 0 0 0 0,0 0 0 0 0,0 0 0 0 0,1 0 0 0 0,-1 0 0 0 0,0 0 0 0 0,1 0 0 0 0,0 0 0 0 0,-1 0 0 0 0,1 0 0 0 0,0 1 0 0 0,0-1 0 0 0,0 0 0 0 0,0 0 0 0 0,2-1 0 0 0,2-2 0 0 0,0-1 0 0 0,1 1 0 0 0,0 0 0 0 0,0 0 0 0 0,0 1 0 0 0,1 0 0 0 0,-1 0 0 0 0,15-6 0 0 0,10-6 0 0 0,19-12-911 0 0,-34 19-713 0 0,0 0 1 0 0,0-1 0 0 0,-1 0-1 0 0,17-16 1 0 0,-15 9-8573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5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5 7367 0 0,'2'2'55'0'0,"0"0"-1"0"0,0 0 1 0 0,0 1-1 0 0,0-1 1 0 0,0 0-1 0 0,-1 1 0 0 0,1-1 1 0 0,-1 1-1 0 0,0-1 1 0 0,0 1-1 0 0,0-1 1 0 0,1 4-1 0 0,0 4 408 0 0,0-1-1 0 0,0 13 0 0 0,-1-13 922 0 0,0 0 0 0 0,4 15-1 0 0,22 65 6960 0 0,-18-59-5339 0 0,14 31 0 0 0,-11-32-1554 0 0,3 4 48 0 0,-10-26-1140 0 0,-2 0 1 0 0,1 1-1 0 0,-1-1 0 0 0,2 9 0 0 0,-2-10-812 0 0,-1-10-27 0 0,-1-9-482 0 0,-3-7-728 0 0,0 0 0 0 0,-2 1 0 0 0,0-1 0 0 0,-11-29 0 0 0,0 10-2263 0 0,-24-43-1 0 0,12 24 4808 0 0,25 50-705 0 0,-1 1 0 0 0,1-1 0 0 0,1 1 0 0 0,-1-1 0 0 0,1 0-1 0 0,1-8 1 0 0,0 15 39 0 0,0 0 1 0 0,1 0-1 0 0,-1 0 0 0 0,1 0 0 0 0,0 0 0 0 0,-1 0 1 0 0,1 0-1 0 0,0 0 0 0 0,-1 0 0 0 0,1 0 0 0 0,0 0 0 0 0,0 1 1 0 0,0-1-1 0 0,0 0 0 0 0,0 1 0 0 0,1-2 0 0 0,1 1 273 0 0,-1-1 0 0 0,0 1-1 0 0,1 0 1 0 0,0 0 0 0 0,-1 0-1 0 0,6-1 1 0 0,1 0 792 0 0,0 1 0 0 0,1 0 0 0 0,17 1 0 0 0,-25 1-454 0 0,1-1 10 0 0,24 7 757 0 0,-24-7-1027 0 0,-2 2-97 0 0,2 2-406 0 0,-1-1 1 0 0,0 0-1 0 0,1 1 0 0 0,-1 0 0 0 0,-1-1 0 0 0,1 1 0 0 0,0 0 0 0 0,-1 0 0 0 0,0 0 0 0 0,0 0 0 0 0,0 0 0 0 0,0 0 0 0 0,-1 0 0 0 0,0 1 1 0 0,0-1-1 0 0,0 5 0 0 0,-1 1 12 0 0,-1 1 0 0 0,0-1-1 0 0,-1 0 1 0 0,0 0 0 0 0,-1 0 0 0 0,0 0 0 0 0,-5 10 0 0 0,-6 4-46 0 0,10-18 0 0 0,10-12 0 0 0,-3 3 0 0 0,12-12 0 0 0,-13 14 0 0 0,4-3 0 0 0,-9 15 0 0 0,2-6 0 0 0,-1 2 0 0 0,-1-1 0 0 0,0 0 0 0 0,0 0 0 0 0,-9 8 0 0 0,-5 9 0 0 0,-51 74 0 0 0,55-77 0 0 0,-27 30 0 0 0,19-26 0 0 0,-30 32 0 0 0,15-19 0 0 0,17-18 0 0 0,15-15 0 0 0,0 1 0 0 0,1-1 0 0 0,-8 9 0 0 0,13-13 0 0 0,-1 0 0 0 0,0 0 0 0 0,0 0 0 0 0,0 0 0 0 0,1 0 0 0 0,-1 0 0 0 0,0 0 0 0 0,0 0 0 0 0,1 0 0 0 0,-1 0 0 0 0,0 0 0 0 0,0 0 0 0 0,1 0 0 0 0,-1 0 0 0 0,0 0 0 0 0,0 0 0 0 0,1 0 0 0 0,-1 0 0 0 0,0 0 0 0 0,0 1 0 0 0,0-1 0 0 0,1 0 0 0 0,-1 0 0 0 0,0 0 0 0 0,0 0 0 0 0,0 0 0 0 0,1 1 0 0 0,-1-1 0 0 0,0 0 0 0 0,0 0 0 0 0,0 0 0 0 0,0 1 0 0 0,0-1 0 0 0,1 0 0 0 0,-1 0 0 0 0,0 0 0 0 0,0 1 0 0 0,0-1 0 0 0,0 0 0 0 0,0 0 0 0 0,0 1 0 0 0,0-1 0 0 0,0 0 0 0 0,0 0 0 0 0,0 1 0 0 0,0-1 0 0 0,0 0 0 0 0,0 0 0 0 0,0 1 0 0 0,0-1 0 0 0,0 0 0 0 0,0 0 0 0 0,0 1 0 0 0,0-1 0 0 0,0 0 0 0 0,-1 0 0 0 0,1 0 0 0 0,0 1 0 0 0,0-1 0 0 0,0 0 0 0 0,0 0 0 0 0,-1 1 0 0 0,10-3 0 0 0,0 0 0 0 0,0 0 0 0 0,-1-1 0 0 0,1 0 0 0 0,9-4 0 0 0,40-25 0 0 0,-47 26 0 0 0,18-13 0 0 0,-1-1 0 0 0,26-24 0 0 0,13-9 0 0 0,-36 30 0 0 0,-14 9 0 0 0,1 1 0 0 0,0 1 0 0 0,28-14 0 0 0,-71 38-1113 0 0,17-7 321 0 0,0 0 0 0 0,-1-1 0 0 0,1 0 0 0 0,-1-1 1 0 0,0 0-1 0 0,-1 0 0 0 0,1-1 0 0 0,-12 2 0 0 0,9-4-5920 0 0,18 13-763 0 0,-2-6 7908 0 0,0-1 0 0 0,-1 1 0 0 0,0 0 0 0 0,3 10 0 0 0,-1-3 3551 0 0,4 33 4925 0 0,-10-38-7681 0 0,-65 47-339 0 0,41-33-738 0 0,-32 22 1 0 0,35-31 20 0 0,20-13-99 0 0,0-1-13 0 0,-7 1-37 0 0,6-1 222 0 0,21-4 627 0 0,0 3-494 0 0,0 0 1 0 0,-1 2-1 0 0,1 0 1 0 0,-1 1-1 0 0,21 5 0 0 0,-12-2 239 0 0,37 2 0 0 0,-44-7-617 0 0,0 0 0 0 0,-1-1 0 0 0,1-1 0 0 0,0-1 0 0 0,-1-1 0 0 0,0-1 0 0 0,0 0 0 0 0,0-1 0 0 0,0-1 0 0 0,-1-1 0 0 0,0 0 0 0 0,-1-1 0 0 0,0-1 0 0 0,0-1 0 0 0,22-18 0 0 0,-35 25-653 0 0,0 1 0 0 0,0-1 0 0 0,0 0 0 0 0,-1 0 0 0 0,1 0 0 0 0,3-8-1 0 0,8-13-6055 0 0,-4 15-2554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2471 0 0,'0'0'1442'0'0,"4"-1"-85"0"0,26-5 1236 0 0,47-14 14351 0 0,-51 12-15483 0 0,-10 3 81 0 0,-13 4-294 0 0,1 0-127 0 0,54-10 1436 0 0,-55 12-2530 0 0,7 5-23 0 0,-9-4-4 0 0,0-1 0 0 0,-1 0 0 0 0,1 1 0 0 0,-1-1 0 0 0,1 1 0 0 0,-1-1 0 0 0,0 0 0 0 0,1 1 0 0 0,-1-1 0 0 0,0 1 0 0 0,0-1 0 0 0,0 1 0 0 0,0-1 0 0 0,0 1 0 0 0,-1-1 0 0 0,1 0 0 0 0,0 1 0 0 0,-1-1 0 0 0,1 1 0 0 0,-2 1 0 0 0,0 3 0 0 0,0-1 0 0 0,-1 0 0 0 0,1 0 0 0 0,-5 5 0 0 0,-8 13 0 0 0,-2-1 0 0 0,0-1 0 0 0,-40 37 0 0 0,49-51-39 0 0,6-6-162 0 0,1 7-5163 0 0,0-6 5069 0 0,0 1-1 0 0,0-1 1 0 0,0 0-1 0 0,0 1 1 0 0,0-1-1 0 0,-2 4 1 0 0,1-3 115 0 0,1-1-1 0 0,-1 0 1 0 0,1 1-1 0 0,0-1 1 0 0,0 1-1 0 0,0-1 1 0 0,1 1 0 0 0,-2 4-1 0 0,3-1-44 0 0,-1-1-1 0 0,1 1 1 0 0,0-1-1 0 0,1 1 1 0 0,-1-1 0 0 0,1 1-1 0 0,3 6 1 0 0,4 13 388 0 0,3 38 571 0 0,-8-40 156 0 0,8 30-1 0 0,-9-46-472 0 0,-1 1-1 0 0,1-1 1 0 0,0-1-1 0 0,1 1 1 0 0,0 0-1 0 0,0-1 1 0 0,0 0-1 0 0,7 7 0 0 0,-7-9-54 0 0,1 0 0 0 0,0-1-1 0 0,0 0 1 0 0,0 0 0 0 0,0 0-1 0 0,0-1 1 0 0,1 0-1 0 0,-1 0 1 0 0,1 0 0 0 0,-1-1-1 0 0,10 2 1 0 0,-11-2-367 0 0,-2-1 288 0 0,3 0-233 0 0,41-3-43 0 0,-22-1-7 0 0,24-14 0 0 0,-30 10 0 0 0,-3-4 0 0 0,-3 1 0 0 0,-5-2 0 0 0,-5 9-172 0 0,-1 0 1 0 0,0 0-1 0 0,0 1 1 0 0,-1-1-1 0 0,1 0 1 0 0,-1 0-1 0 0,0 0 1 0 0,0 0-1 0 0,0 0 1 0 0,-1-7-1 0 0,-2-2-2090 0 0,-8-23 0 0 0,8 26 668 0 0,-1 0 0 0 0,2 0-1 0 0,-3-17 1 0 0,4 5-7042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3679 0 0,'0'0'284'0'0,"2"1"-186"0"0,23 0 299 0 0,-20 0 4319 0 0,0 1-3299 0 0,0 0 1 0 0,1 0-1 0 0,-2 0 1 0 0,9 6-1 0 0,-12-7-1089 0 0,1 0-1 0 0,-1 0 1 0 0,0 0 0 0 0,1 1-1 0 0,-1-1 1 0 0,0 1-1 0 0,0-1 1 0 0,0 1-1 0 0,0-1 1 0 0,0 1-1 0 0,0 0 1 0 0,0-1-1 0 0,0 1 1 0 0,-1 0-1 0 0,1 0 1 0 0,-1-1-1 0 0,1 1 1 0 0,-1 4-1 0 0,2 9 920 0 0,-2-10-849 0 0,1 0 0 0 0,-1 0 0 0 0,0 0 0 0 0,0 0 1 0 0,0 0-1 0 0,-2 7 0 0 0,-4 13 523 0 0,2-10-337 0 0,0-1 0 0 0,-8 22 0 0 0,4-19-117 0 0,-1-1 0 0 0,0 0 0 0 0,-2-1 0 0 0,-12 16 0 0 0,-4-5 318 0 0,26-25-585 0 0,0-1-24 0 0,-3 1-127 0 0,5-4-26 0 0,5-3-15 0 0,14-4-8 0 0,3-1 0 0 0,0-1 0 0 0,-1-1 0 0 0,20-17 0 0 0,-31 24 0 0 0,-8 4 0 0 0,1 0 0 0 0,-1 0 0 0 0,0 0 0 0 0,0 0 0 0 0,5-5 0 0 0,-2 1-13 0 0,-1-2-420 0 0,-5 6-1243 0 0,1-1-1 0 0,-1 1 1 0 0,0 0-1 0 0,0 0 1 0 0,0-1 0 0 0,0 1-1 0 0,-1-3 1 0 0,1 4 1541 0 0,-16-9-11111 0 0,12 9 10886 0 0,1-1-1 0 0,-1 1 1 0 0,0 1 0 0 0,0-1-1 0 0,0 0 1 0 0,1 1 0 0 0,-1 0-1 0 0,-5 0 1 0 0,7 0 529 0 0,1 1 23 0 0,-2 2 219 0 0,-1 0 0 0 0,1 0 0 0 0,0 1 0 0 0,0-1-1 0 0,1 1 1 0 0,-1 0 0 0 0,1 0 0 0 0,-1 0-1 0 0,-1 5 1 0 0,-1 5 1994 0 0,-6 22 0 0 0,-1 3 749 0 0,-17 68 2173 0 0,-6 11-1278 0 0,22-77-2803 0 0,9-24-693 0 0,-2-1-1 0 0,-8 20 1 0 0,14-36-548 0 0,0 0 0 0 0,0 0 0 0 0,0 1 0 0 0,0-1 0 0 0,0 0-1 0 0,0 0 1 0 0,0 0 0 0 0,0 0 0 0 0,0 0 0 0 0,0 0 0 0 0,0 0 0 0 0,0 1 0 0 0,0-1 0 0 0,0 0-1 0 0,0 0 1 0 0,-1 0 0 0 0,1 0 0 0 0,0 0 0 0 0,0 0 0 0 0,0 0 0 0 0,0 0 0 0 0,0 0 0 0 0,0 1-1 0 0,0-1 1 0 0,0 0 0 0 0,0 0 0 0 0,-1 0 0 0 0,1 0 0 0 0,0 0 0 0 0,0 0 0 0 0,0 0 0 0 0,0 0 0 0 0,0 0-1 0 0,0 0 1 0 0,0 0 0 0 0,-1 0 0 0 0,1 0 0 0 0,0 0 0 0 0,0 0 0 0 0,0 0 0 0 0,0 0 0 0 0,0 0-1 0 0,0 0 1 0 0,0 0 0 0 0,-1 0 0 0 0,1 0 0 0 0,0 0 0 0 0,0 0 0 0 0,0 0 0 0 0,0 0 0 0 0,0-1-1 0 0,0 1 1 0 0,0 0 0 0 0,0 0 0 0 0,-1 0 0 0 0,1 0 0 0 0,0 0 0 0 0,0 0 0 0 0,-4-11 48 0 0,2-15-130 0 0,3 19-121 0 0,0 0 0 0 0,1 0 1 0 0,0 0-1 0 0,1 0 0 0 0,-1 1 0 0 0,1-1 0 0 0,0 0 0 0 0,1 1 0 0 0,0 0 0 0 0,0 0 0 0 0,0 0 0 0 0,1 1 0 0 0,0-1 0 0 0,7-6 0 0 0,-8 10 150 0 0,-1-1-1 0 0,1 1 1 0 0,-1 0 0 0 0,1 0-1 0 0,0 1 1 0 0,0-1 0 0 0,0 1-1 0 0,0 0 1 0 0,0 0 0 0 0,0 0-1 0 0,8 0 1 0 0,-9 1 83 0 0,1-1 0 0 0,0 1 0 0 0,-1 0 1 0 0,1 0-1 0 0,0 1 0 0 0,0-1 0 0 0,-1 1 0 0 0,1 0 0 0 0,-1 0 0 0 0,1 0 1 0 0,-1 0-1 0 0,1 1 0 0 0,4 2 0 0 0,1 3 452 0 0,-1 0-1 0 0,0 1 1 0 0,0 0 0 0 0,0 0-1 0 0,10 17 1 0 0,-12-13 763 0 0,-6-12-1201 0 0,0 1 1 0 0,0-1 0 0 0,0 1-1 0 0,0-1 1 0 0,0 1 0 0 0,0-1-1 0 0,0 1 1 0 0,0-1 0 0 0,0 0-1 0 0,1 1 1 0 0,-1-1 0 0 0,0 1-1 0 0,0-1 1 0 0,0 0 0 0 0,1 1-1 0 0,-1-1 1 0 0,0 1 0 0 0,1-1-1 0 0,-1 0 1 0 0,0 1 0 0 0,1-1-1 0 0,-1 0 1 0 0,0 0 0 0 0,1 1-1 0 0,-1-1 1 0 0,1 0 0 0 0,-1 0 0 0 0,0 0-1 0 0,1 1 1 0 0,-1-1 0 0 0,1 0-1 0 0,-1 0 1 0 0,1 0 0 0 0,-1 0-1 0 0,0 0 1 0 0,1 0 0 0 0,-1 0-1 0 0,1 0 1 0 0,-1 0 0 0 0,1 0-1 0 0,0 0 1 0 0,3-6-103 0 0,-2 1-73 0 0,-1 0 0 0 0,-1 1 0 0 0,1-1 0 0 0,-1 0 0 0 0,0 0 0 0 0,0 0 0 0 0,0 0 0 0 0,-1 0 0 0 0,0 0 0 0 0,0 0 1 0 0,0 1-1 0 0,-3-10 0 0 0,1 7-145 0 0,1-1 1 0 0,1 0 0 0 0,-1 1 0 0 0,1-1-1 0 0,0-8 1 0 0,3-14-529 0 0,-1 21 504 0 0,0-1-1 0 0,0 1 0 0 0,-1-1 1 0 0,-1 1-1 0 0,0-1 0 0 0,0 1 1 0 0,-5-18-1 0 0,5 25 261 0 0,-1-10-82 0 0,10-11-86 0 0,-8 23 251 0 0,0 0-1 0 0,1-1 1 0 0,-1 1-1 0 0,0-1 1 0 0,0 1-1 0 0,1-1 1 0 0,-1 1-1 0 0,0 0 1 0 0,1-1-1 0 0,-1 1 1 0 0,0 0-1 0 0,1-1 1 0 0,-1 1-1 0 0,1 0 1 0 0,-1 0-1 0 0,0-1 1 0 0,1 1-1 0 0,-1 0 1 0 0,1 0-1 0 0,-1 0 1 0 0,1 0-1 0 0,-1-1 1 0 0,1 1-1 0 0,-1 0 1 0 0,1 0-1 0 0,-1 0 0 0 0,1 0 1 0 0,-1 0-1 0 0,1 0 1 0 0,-1 0-1 0 0,1 0 1 0 0,-1 1-1 0 0,1-1 1 0 0,-1 0-1 0 0,0 0 1 0 0,1 0-1 0 0,-1 0 1 0 0,1 1-1 0 0,-1-1 1 0 0,1 0-1 0 0,-1 0 1 0 0,0 1-1 0 0,1-1 1 0 0,-1 0-1 0 0,0 1 1 0 0,1-1-1 0 0,-1 0 1 0 0,0 1-1 0 0,1 0 1 0 0,15 17 1417 0 0,-10-9-1046 0 0,-1 0 0 0 0,0 0 0 0 0,-1 0-1 0 0,0 1 1 0 0,4 12 0 0 0,2 9 230 0 0,-9-27-624 0 0,10 14 74 0 0,-11-18-99 0 0,0 0 0 0 0,0 0 0 0 0,0 0 0 0 0,0-1 1 0 0,0 1-1 0 0,0 0 0 0 0,0 0 0 0 0,0 0 0 0 0,0-1 0 0 0,0 1 1 0 0,0 0-1 0 0,0 0 0 0 0,0 0 0 0 0,0 0 0 0 0,1 0 0 0 0,-1-1 1 0 0,0 1-1 0 0,0 0 0 0 0,0 0 0 0 0,0 0 0 0 0,0 0 0 0 0,1 0 1 0 0,-1 0-1 0 0,0-1 0 0 0,0 1 0 0 0,0 0 0 0 0,0 0 0 0 0,1 0 1 0 0,-1 0-1 0 0,0 0 0 0 0,0 0 0 0 0,0 0 0 0 0,1 0 0 0 0,-1 0 1 0 0,0 0-1 0 0,0 0 0 0 0,0 0 0 0 0,1 0 0 0 0,-1 0 0 0 0,0 0 1 0 0,0 0-1 0 0,0 0 0 0 0,0 0 0 0 0,1 0 0 0 0,-1 0 0 0 0,0 0 1 0 0,0 1-1 0 0,0-1 0 0 0,0 0 0 0 0,1 0 0 0 0,-1 0 1 0 0,0 0-1 0 0,0 0 0 0 0,0 0 0 0 0,0 0 0 0 0,0 1 0 0 0,1-1 1 0 0,-1 0-1 0 0,0 0 0 0 0,0 0 0 0 0,0 0 0 0 0,0 1 0 0 0,0-1 1 0 0,0 0-1 0 0,0 0 0 0 0,0 0 0 0 0,0 1 0 0 0,0-1 0 0 0,2-10-2 0 0,-1 2 2 0 0,0-1 0 0 0,0 1 0 0 0,-1 0 0 0 0,-2-11 0 0 0,2 15 0 0 0,-1 0 0 0 0,0 0 0 0 0,0 1 0 0 0,0-1 0 0 0,0 1 0 0 0,-1-1 0 0 0,1 0 0 0 0,-1 1 0 0 0,0 0 0 0 0,0 0 0 0 0,-3-4 0 0 0,3 5 0 0 0,2 1 0 0 0,0 1 0 0 0,0 0 0 0 0,-1 0 0 0 0,1 0 0 0 0,0 0 0 0 0,0-1 0 0 0,0 1 0 0 0,-1 0 0 0 0,1 0 0 0 0,0-1 0 0 0,0 1 0 0 0,0 0 0 0 0,0 0 0 0 0,0-1 0 0 0,-1 1 0 0 0,1 0 0 0 0,0-1 0 0 0,0 1 0 0 0,0 0 0 0 0,0 0 0 0 0,0-1 0 0 0,0 1 0 0 0,0 0 0 0 0,0-1 0 0 0,0 1 0 0 0,0 0 0 0 0,0 0 0 0 0,0-1 0 0 0,0 1 0 0 0,0 0 0 0 0,1-1 0 0 0,-1 1 0 0 0,0 0 0 0 0,0 0 0 0 0,0-1 0 0 0,0 1 0 0 0,0 0 0 0 0,1 0 0 0 0,-1-1 0 0 0,0 1 0 0 0,0 0 0 0 0,7-14 0 0 0,-7 10 0 0 0,1 3 0 0 0,-1 1 0 0 0,0-1 0 0 0,0 0 0 0 0,0 0 0 0 0,1 0 0 0 0,-1 0 0 0 0,0 0 0 0 0,1 0 0 0 0,-1 0 0 0 0,1 1 0 0 0,-1-1 0 0 0,1 0 0 0 0,0 0 0 0 0,-1 1 0 0 0,1-1 0 0 0,1-1 0 0 0,-2 1 0 0 0,1 0 0 0 0,-1 0 0 0 0,1 0 0 0 0,-1 0 0 0 0,1 0 0 0 0,0 0 0 0 0,-1 1 0 0 0,1-1 0 0 0,0 0 0 0 0,0 0 0 0 0,0 0 0 0 0,0 1 0 0 0,0-1 0 0 0,0 1 0 0 0,0-1 0 0 0,0 0 0 0 0,0 1 0 0 0,0 0 0 0 0,0-1 0 0 0,0 1 0 0 0,0 0 0 0 0,0-1 0 0 0,2 1 0 0 0,2 0 0 0 0,5-3 0 0 0,-3 2 0 0 0,7 0 0 0 0,11 4 0 0 0,-11-3 0 0 0,-14 0 0 0 0,1 1 0 0 0,0-1 0 0 0,0 0 0 0 0,-1 0 0 0 0,1 0 0 0 0,0 0 0 0 0,-1 1 0 0 0,1-1 0 0 0,0 0 0 0 0,-1 0 0 0 0,1 1 0 0 0,-1-1 0 0 0,1 0 0 0 0,0 1 0 0 0,0 0 0 0 0,-1-1 0 0 0,4 10 0 0 0,-4-6 0 0 0,-1 0 0 0 0,1 0 0 0 0,-1 0 0 0 0,0-1 0 0 0,-1 5 0 0 0,-1 1 0 0 0,1-1 0 0 0,-2 0 0 0 0,1 0 0 0 0,-1 0 0 0 0,-1-1 0 0 0,1 0 0 0 0,-1 0 0 0 0,-1 0 0 0 0,-7 8 0 0 0,-4 2 3 0 0,1-6-14 0 0,7-6 2 0 0,8-4-73 0 0,0-1 59 0 0,1 0 0 0 0,-1-1 0 0 0,1 1 0 0 0,-1 0 0 0 0,1-1 0 0 0,0 1 0 0 0,-1 0 0 0 0,1-1 0 0 0,0 1 0 0 0,-1-1 0 0 0,1 1 0 0 0,0-1 0 0 0,0 1-1 0 0,-1-1 1 0 0,1 1 0 0 0,0-1 0 0 0,0 1 0 0 0,0-1 0 0 0,0 1 0 0 0,-1-1 0 0 0,1 1 0 0 0,0-1 0 0 0,-1-10-3663 0 0,0 1 535 0 0,0-3-3420 0 0,1 0-1552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6559 0 0,'0'0'507'0'0,"3"-1"-330"0"0,8-2-651 0 0,-7 3 1321 0 0,-1-1 0 0 0,0 1 0 0 0,1-1 0 0 0,-1 1 0 0 0,0 0 1 0 0,1 0-1 0 0,5 1 0 0 0,-7 0-291 0 0,-1-1 0 0 0,1 1 1 0 0,0 0-1 0 0,0 0 0 0 0,-1 0 1 0 0,1 0-1 0 0,0 0 0 0 0,-1 0 0 0 0,1 0 1 0 0,-1 0-1 0 0,1 1 0 0 0,-1-1 0 0 0,2 2 1 0 0,-1 0-24 0 0,0 0 0 0 0,-1-1 0 0 0,1 1 1 0 0,-1 0-1 0 0,0 0 0 0 0,0 0 0 0 0,1 5 1 0 0,1 4 261 0 0,-2 0 1 0 0,0 1 0 0 0,-1 17 0 0 0,1-3 675 0 0,3 77 973 0 0,-3-100-2383 0 0,0-4-61 0 0,-1 1 1 0 0,0 0-1 0 0,0-1 0 0 0,0 1 1 0 0,1 0-1 0 0,-1-1 0 0 0,0 1 0 0 0,1-1 1 0 0,-1 1-1 0 0,0-1 0 0 0,1 1 1 0 0,-1-1-1 0 0,1 1 0 0 0,-1-1 1 0 0,1 1-1 0 0,-1-1 0 0 0,1 1 0 0 0,-1-1 1 0 0,1 0-1 0 0,0 0 0 0 0,-1 1 1 0 0,1-1-1 0 0,0 0 0 0 0,-1 0 1 0 0,1 1-1 0 0,-1-1 0 0 0,1 0 0 0 0,1 0 1 0 0,0 0-2 0 0,2 2 1 0 0,20 4 0 0 0,3-4 0 0 0,-23-3 0 0 0,-1 1 0 0 0,1 0 0 0 0,0 0 0 0 0,0 1 0 0 0,0-1 0 0 0,-1 1 0 0 0,1 0 0 0 0,0 0 0 0 0,-1 0 0 0 0,1 0 0 0 0,0 0 0 0 0,-1 1 0 0 0,5 2 0 0 0,-8-3 0 0 0,1 0 0 0 0,-1-1 0 0 0,1 1 0 0 0,0 0 0 0 0,-1-1 0 0 0,1 1 0 0 0,0-1 0 0 0,0 1 0 0 0,-1-1 0 0 0,1 1 0 0 0,0-1 0 0 0,0 1 0 0 0,0-1 0 0 0,-1 0 0 0 0,1 1 0 0 0,0-1 0 0 0,0 0 0 0 0,0 0 0 0 0,0 0 0 0 0,0 0 0 0 0,0 0 0 0 0,0 0 0 0 0,0 0 0 0 0,-1 0 0 0 0,1 0 0 0 0,0 0 0 0 0,0 0 0 0 0,0-1 0 0 0,0 1 0 0 0,0 0 0 0 0,0-1 0 0 0,-1 1 0 0 0,1-1 0 0 0,0 1 0 0 0,1-1 0 0 0,0 0 0 0 0,8-4 0 0 0,0 0 0 0 0,-1 0 0 0 0,1-1 0 0 0,-1 0 0 0 0,-1 0 0 0 0,1-1 0 0 0,-1 0 0 0 0,0-1 0 0 0,13-16 0 0 0,-12 13 0 0 0,0 1 0 0 0,14-12 0 0 0,-18 19 0 0 0,-1 0 0 0 0,1 1 0 0 0,-1-1 0 0 0,1 1 0 0 0,0 0 0 0 0,0 0 0 0 0,0 1 0 0 0,0-1 0 0 0,0 1 0 0 0,0 0 0 0 0,0 0 0 0 0,0 1 0 0 0,1 0 0 0 0,6 0 0 0 0,7 2 0 0 0,-9 1 0 0 0,0 0 0 0 0,0 0 0 0 0,-1 1 0 0 0,1 0 0 0 0,-1 1 0 0 0,0 0 0 0 0,0 1 0 0 0,14 11 0 0 0,-14-10 0 0 0,-1-1 0 0 0,0 2 0 0 0,-1-1 0 0 0,1 1 0 0 0,-1 1 0 0 0,-1-1 0 0 0,0 1 0 0 0,0 0 0 0 0,8 18 0 0 0,-8-15 0 0 0,-5-9 0 0 0,1-1 0 0 0,-1 1 0 0 0,0 0 0 0 0,0 0 0 0 0,0 0 0 0 0,0 0 0 0 0,0 0 0 0 0,-1 0 0 0 0,1 0 0 0 0,-1 0 0 0 0,0 5 0 0 0,-2 7 0 0 0,-1 0 0 0 0,0 0 0 0 0,-1-1 0 0 0,-1 1 0 0 0,-6 13 0 0 0,-3 0 0 0 0,-1 0 0 0 0,-2-2 0 0 0,0 0 0 0 0,-26 29 0 0 0,35-44 0 0 0,-45 49-2111 0 0,43-50 382 0 0,-1 0 0 0 0,0-1-1 0 0,-21 14 1 0 0,0-7-8467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4:39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4143 0 0,'0'0'319'0'0,"2"-1"-210"0"0,62-27 3519 0 0,-62 27-2116 0 0,-1 1-1268 0 0,0 0 0 0 0,1 0 0 0 0,-1 0-1 0 0,0-1 1 0 0,0 1 0 0 0,0 0 0 0 0,0-1-1 0 0,0 1 1 0 0,0-1 0 0 0,0 1 0 0 0,2-2 0 0 0,1-1 320 0 0,8-2 751 0 0,0 1 0 0 0,1 0 1 0 0,13-3-1 0 0,-24 7-588 0 0,1 0-30 0 0,7 1-65 0 0,0 0 0 0 0,0 0 0 0 0,0 1 0 0 0,-1 0 0 0 0,1 0 0 0 0,9 5 0 0 0,5 3 883 0 0,26 14 0 0 0,-40-18-1083 0 0,-1 1 0 0 0,1-1 0 0 0,11 13 0 0 0,14 10 995 0 0,29 8 374 0 0,-29-18-1362 0 0,-23-13-424 0 0,25 9 1 0 0,-13-6-15 0 0,5 2-1 0 0,-1-2 0 0 0,2-1 0 0 0,43 7 0 0 0,-53-14 0 0 0,-1 0 0 0 0,0-1 0 0 0,1-1 0 0 0,-1-1 0 0 0,0-1 0 0 0,0 0 0 0 0,0-2 0 0 0,0 0 0 0 0,-1-1 0 0 0,33-15 0 0 0,-33 11 0 0 0,24-16 0 0 0,-26 15 0 0 0,26-13 0 0 0,-10 6 0 0 0,-21 12 0 0 0,-3 1 0 0 0,1 1 0 0 0,0 0 0 0 0,-1 0 0 0 0,12-2 0 0 0,-2 0 0 0 0,0 1 0 0 0,0 0 0 0 0,1 1 0 0 0,30-2 0 0 0,-41 5 0 0 0,0 1 0 0 0,1 0 0 0 0,-1 0 0 0 0,0 1 0 0 0,0 0 0 0 0,13 3 0 0 0,-5 0 0 0 0,152 43 0 0 0,12 2 0 0 0,-155-43 0 0 0,30 12 0 0 0,-12-4 0 0 0,152 55 0 0 0,-174-60 0 0 0,37 23 0 0 0,1 1 0 0 0,-11-6 0 0 0,-31-17 0 0 0,33 15 0 0 0,-30-18 0 0 0,1 0 0 0 0,1-2 0 0 0,-1 0 0 0 0,43 3 0 0 0,-28-6 0 0 0,0-2 0 0 0,44-6 0 0 0,-62 3 0 0 0,0 0 0 0 0,0-1 0 0 0,-1-1 0 0 0,1 0 0 0 0,-1-2 0 0 0,-1 0 0 0 0,1-1 0 0 0,-1 0 0 0 0,-1-2 0 0 0,1 1 0 0 0,-1-2 0 0 0,-1 0 0 0 0,14-14 0 0 0,56-50 0 0 0,-65 61 0 0 0,1 1 0 0 0,0 1 0 0 0,1 1 0 0 0,24-10 0 0 0,-37 17 0 0 0,-1 1 0 0 0,0 1 0 0 0,1-1 0 0 0,14-2 0 0 0,-7 3 0 0 0,21-6 0 0 0,0 2 0 0 0,0 1 0 0 0,1 2 0 0 0,-1 2 0 0 0,46 3 0 0 0,12 11 0 0 0,-88-12 0 0 0,1 0 0 0 0,-1 1 0 0 0,12 3 0 0 0,-3 5 0 0 0,-14-9 0 0 0,0 1 0 0 0,1-1 0 0 0,0 0 0 0 0,-1 0 0 0 0,1 0 0 0 0,-1 0 0 0 0,1 0 0 0 0,0 0 0 0 0,3 0 0 0 0,14 5 0 0 0,-10-4 0 0 0,0 0 0 0 0,-1 1 0 0 0,1 1 0 0 0,11 5 0 0 0,-6-1 0 0 0,22 7 0 0 0,-21-9 0 0 0,22 12 0 0 0,-27-13 0 0 0,0 0 0 0 0,1 0 0 0 0,12 2 0 0 0,-11-3 0 0 0,-1 0 0 0 0,13 6 0 0 0,-20-8 0 0 0,1 0 0 0 0,-1 0 0 0 0,1-1 0 0 0,0 0 0 0 0,-1 0 0 0 0,1 0 0 0 0,8 0 0 0 0,16 2 0 0 0,-10 2 0 0 0,-6-1 0 0 0,26 3 0 0 0,-35-6 0 0 0,0 0 0 0 0,0 0 0 0 0,0 0 0 0 0,8 4 0 0 0,-8-3 0 0 0,-1-1 0 0 0,1 0 0 0 0,-1 1 0 0 0,1-1 0 0 0,0-1 0 0 0,-1 1 0 0 0,7 0 0 0 0,14-2 0 0 0,26-5 0 0 0,-12 1 0 0 0,42-5 0 0 0,-1-3 0 0 0,101-31 0 0 0,-85 10 0 0 0,-63 21 0 0 0,1 2 0 0 0,53-12 0 0 0,-53 19 0 0 0,-1 2 0 0 0,66 3 0 0 0,-55 5 0 0 0,-11-1 0 0 0,-11-1 0 0 0,-1 1 0 0 0,0 0 0 0 0,22 10 0 0 0,16 3 0 0 0,13 9 0 0 0,-47-17 0 0 0,26 7 0 0 0,-48-16 0 0 0,87 19 0 0 0,-77-18 0 0 0,-1-1 0 0 0,1 0 0 0 0,-1-1 0 0 0,1-1 0 0 0,20-2 0 0 0,1-3 0 0 0,73-16 0 0 0,-42 4 0 0 0,0-3 0 0 0,69-32 0 0 0,-103 41 0 0 0,1 1 0 0 0,40-9 0 0 0,-31 10 0 0 0,-26 6 0 0 0,1 2 0 0 0,-1 0 0 0 0,0 0 0 0 0,1 1 0 0 0,-1 1 0 0 0,1 0 0 0 0,20 4 0 0 0,-4 2 0 0 0,-1 1 0 0 0,41 15 0 0 0,-8-2 0 0 0,-29-7 0 0 0,43 9 0 0 0,-60-17 0 0 0,0-2 0 0 0,1 0 0 0 0,-1-1 0 0 0,1-1 0 0 0,0 0 0 0 0,-1-2 0 0 0,1 0 0 0 0,-1-1 0 0 0,30-6 0 0 0,55-22 0 0 0,53-13 0 0 0,-136 40 0 0 0,1 0 0 0 0,-1 2 0 0 0,0 0 0 0 0,1 1 0 0 0,-1 0 0 0 0,27 6 0 0 0,-11 2 0 0 0,0 2 0 0 0,55 23 0 0 0,-17-5 0 0 0,-51-22 0 0 0,0 0 0 0 0,0-1 0 0 0,0-2 0 0 0,1 0 0 0 0,-1-1 0 0 0,42-3 0 0 0,-18-3 0 0 0,0-1 0 0 0,59-16 0 0 0,-19-6 0 0 0,-16 9 0 0 0,-40 8 0 0 0,0 3 0 0 0,0 0 0 0 0,1 2 0 0 0,43-2 0 0 0,-35 9 0 0 0,0 3 0 0 0,0 1 0 0 0,41 11 0 0 0,-12-2 0 0 0,-42-9 0 0 0,0-2 0 0 0,0-1 0 0 0,0 0 0 0 0,38-3 0 0 0,-48-1 0 0 0,4 0 0 0 0,-1-1 0 0 0,1-1 0 0 0,34-9 0 0 0,3-6 0 0 0,-16 6 0 0 0,59-27 0 0 0,-39 12 0 0 0,29-15 0 0 0,-15 5 0 0 0,-22 9 0 0 0,-23 12 0 0 0,51-21 0 0 0,-74 33 0 0 0,31-4 0 0 0,-30 6 0 0 0,-5 1 0 0 0,1-1 0 0 0,0 1 0 0 0,-1 1 0 0 0,1-1 0 0 0,0 0 0 0 0,7 1 0 0 0,32-1 0 0 0,-17 3 0 0 0,-20 1 0 0 0,0 0 0 0 0,11 3 0 0 0,-1 0 0 0 0,0 1 0 0 0,0 1 0 0 0,0 0 0 0 0,-1 1 0 0 0,23 18 0 0 0,-31-22 0 0 0,0 0 0 0 0,0-1 0 0 0,11 5 0 0 0,14 8 0 0 0,60 31 0 0 0,-62-29 0 0 0,-15-8 0 0 0,2 0 0 0 0,-1-2 0 0 0,27 12 0 0 0,-23-14 0 0 0,77 26 0 0 0,-39-19 0 0 0,-55-14 0 0 0,0 1 0 0 0,0-1 0 0 0,0 0 0 0 0,0 0 0 0 0,0 0 0 0 0,0 0 0 0 0,0-1 0 0 0,5-1 0 0 0,-3 1 0 0 0,1 0 0 0 0,0-1 0 0 0,0 1 0 0 0,1 0 0 0 0,10 0 0 0 0,-6 1 0 0 0,18-4 0 0 0,-1-2 0 0 0,32-10 0 0 0,-30 6 0 0 0,61-25 0 0 0,-54 21 0 0 0,2 3 0 0 0,-1 0 0 0 0,44-4 0 0 0,-67 13 0 0 0,0 2 0 0 0,-1 0 0 0 0,1 1 0 0 0,0 0 0 0 0,-1 1 0 0 0,27 7 0 0 0,-29-5 0 0 0,1 0 0 0 0,-1 1 0 0 0,0 1 0 0 0,18 10 0 0 0,10 5 0 0 0,90 52 0 0 0,-121-69 0 0 0,0 0 0 0 0,0-1 0 0 0,0 0 0 0 0,0-1 0 0 0,0 0 0 0 0,1 0 0 0 0,13 0 0 0 0,-10 0 0 0 0,9 0 0 0 0,-1-1 0 0 0,1 0 0 0 0,0-2 0 0 0,-1-1 0 0 0,1 0 0 0 0,37-11 0 0 0,20-7 0 0 0,-7 1 0 0 0,-47 13 0 0 0,0 1 0 0 0,0 1 0 0 0,1 1 0 0 0,39 1 0 0 0,-31 1 0 0 0,-7 2 0 0 0,0 1 0 0 0,-1 1 0 0 0,0 2 0 0 0,1 1 0 0 0,29 10 0 0 0,-29-7 0 0 0,31 14 0 0 0,-27-9 0 0 0,0-2 0 0 0,35 9 0 0 0,-46-18 0 0 0,25 0 0 0 0,-34-2 0 0 0,6 0 0 0 0,32-2 0 0 0,-48 1 0 0 0,134-13 0 0 0,-61 5 0 0 0,12-7 0 0 0,-46 8 0 0 0,-3-2 0 0 0,12-5 0 0 0,-1 4 0 0 0,-10 5 0 0 0,-29 5 0 0 0,8 0 0 0 0,0 0 0 0 0,0 1 0 0 0,0 1 0 0 0,20 4 0 0 0,63 21 0 0 0,-54-13 0 0 0,107 32 0 0 0,-91-33 0 0 0,-44-10 0 0 0,-11-2 0 0 0,-1-1 0 0 0,1 0 0 0 0,0 0 0 0 0,0 0 0 0 0,7-2 0 0 0,18-1 0 0 0,-6 1 0 0 0,-1-1 0 0 0,0 0 0 0 0,28-9 0 0 0,10-1 0 0 0,201-31 0 0 0,-151 20 0 0 0,-45 8 0 0 0,-9 0 0 0 0,-40 10 0 0 0,0 1 0 0 0,35-4 0 0 0,33 0 0 0 0,47-4 0 0 0,-104 12 0 0 0,37-1 0 0 0,-39 2 0 0 0,16 2 0 0 0,13 2 0 0 0,-37-4 0 0 0,35 7 0 0 0,-46-6 0 0 0,-5-1 0 0 0,0 0 0 0 0,-1 1 0 0 0,1-1 0 0 0,-1 1 0 0 0,0 0 0 0 0,5 1 0 0 0,138 45 0 0 0,-85-25 0 0 0,-52-19 0 0 0,-4-1 0 0 0,0 0 0 0 0,0-1 0 0 0,1 0 0 0 0,-1 0 0 0 0,10 1 0 0 0,39 1 0 0 0,-3-4 0 0 0,-41 1 0 0 0,-4 0 0 0 0,0 0 0 0 0,-1 0 0 0 0,1 0 0 0 0,-1-1 0 0 0,9-2 0 0 0,23-5 0 0 0,-27 7 0 0 0,-4 0 0 0 0,-1 0 0 0 0,1-1 0 0 0,-1 0 0 0 0,1 0 0 0 0,6-3 0 0 0,20-8 0 0 0,-14 5 0 0 0,-13 6 0 0 0,0-1 0 0 0,1 1 0 0 0,-1 0 0 0 0,1 1 0 0 0,0-1 0 0 0,-1 1 0 0 0,1 1 0 0 0,6-1 0 0 0,-2 0 0 0 0,0 0 0 0 0,0 1 0 0 0,17 2 0 0 0,-19 0 0 0 0,0 0 0 0 0,0 0 0 0 0,0 1 0 0 0,0 0 0 0 0,0 0 0 0 0,7 5 0 0 0,9 3 0 0 0,-18-9 0 0 0,0 1 0 0 0,-1-1 0 0 0,1 1 0 0 0,-1 0 0 0 0,1 1 0 0 0,6 5 0 0 0,22 14 0 0 0,-18-13 0 0 0,-13-9 0 0 0,20 4 0 0 0,-4 0 0 0 0,-1-3 0 0 0,18-5 0 0 0,-12 0 0 0 0,-18 0 0 0 0,-3-1 0 0 0,16-5 0 0 0,-14 7 0 0 0,-1 0 0 0 0,1 0 0 0 0,-1-1 0 0 0,1 0 0 0 0,-1 0 0 0 0,0 0 0 0 0,6-6 0 0 0,50-59 0 0 0,-39 41 0 0 0,-12 15 0 0 0,0 0 0 0 0,1 1 0 0 0,16-15 0 0 0,-22 22 0 0 0,-3 2 0 0 0,0 1 0 0 0,1 0 0 0 0,-1-1 0 0 0,1 1 0 0 0,0 0 0 0 0,-1 0 0 0 0,1 0 0 0 0,0 0 0 0 0,0 1 0 0 0,0-1 0 0 0,2-1 0 0 0,9-3 0 0 0,-11 4 0 0 0,12-1 0 0 0,-11 1 0 0 0,-2 1 0 0 0,0 0 0 0 0,0 0 0 0 0,-1-1 0 0 0,1 1 0 0 0,0 0 0 0 0,0 0 0 0 0,0 0 0 0 0,0 0 0 0 0,-1 0 0 0 0,1 0 0 0 0,0 0 0 0 0,0 1 0 0 0,0-1 0 0 0,0 0 0 0 0,-1 0 0 0 0,1 1 0 0 0,0-1 0 0 0,1 1 0 0 0,2 0 0 0 0,0 0 0 0 0,0 1 0 0 0,0 0 0 0 0,0-1 0 0 0,0 2 0 0 0,0-1 0 0 0,-1 0 0 0 0,1 1 0 0 0,-1 0 0 0 0,7 5 0 0 0,0 4 0 0 0,17 23 0 0 0,-19-24 0 0 0,1 1 0 0 0,13 13 0 0 0,-11-15 0 0 0,-4-3 0 0 0,-1-1 0 0 0,1-1 0 0 0,0 1 0 0 0,0-1 0 0 0,0-1 0 0 0,12 6 0 0 0,-11-5 0 0 0,24 9 0 0 0,2-4 0 0 0,22 6 0 0 0,-52-15 0 0 0,-1 0 0 0 0,0 0 0 0 0,1 0 0 0 0,-1 0 0 0 0,1 0 0 0 0,-1 0 0 0 0,1-1 0 0 0,6 0 0 0 0,2 0 0 0 0,-4 2 0 0 0,0-1 0 0 0,0 0 0 0 0,1-1 0 0 0,11 0 0 0 0,-4-1 0 0 0,-2-1 0 0 0,77-15 0 0 0,-85 16 0 0 0,1 1 0 0 0,0 0 0 0 0,0 0 0 0 0,0 1 0 0 0,0 0 0 0 0,0 0 0 0 0,13 5 0 0 0,-7-2 0 0 0,1 1 0 0 0,23 13 0 0 0,-27-11 0 0 0,-7-4 0 0 0,1-1 0 0 0,0 1 0 0 0,-1-1 0 0 0,1 0 0 0 0,0-1 0 0 0,8 4 0 0 0,-3-1 0 0 0,-4-2 0 0 0,-1-1 0 0 0,1 1 0 0 0,0-1 0 0 0,0 1 0 0 0,9 0 0 0 0,-4-1 0 0 0,4-2 0 0 0,-10 0 0 0 0,0 0 0 0 0,0-1 0 0 0,0 1 0 0 0,0-1 0 0 0,6-4 0 0 0,6-5 0 0 0,-13 5 0 0 0,-1 2 0 0 0,5-9 0 0 0,-1 0 0 0 0,0-1 0 0 0,4-15 0 0 0,2-26 0 0 0,-1 27 0 0 0,-5 15 0 0 0,2 3 0 0 0,5 0 0 0 0,3 0 0 0 0,-5 6 0 0 0,0 1 0 0 0,0-1 0 0 0,1 2 0 0 0,-1 0 0 0 0,1 0 0 0 0,21 0 0 0 0,-6 2 0 0 0,51 8 0 0 0,-38 3 0 0 0,-31-6 0 0 0,0 1 0 0 0,-3-4 0 0 0,0-1 0 0 0,0 0 0 0 0,0 0 0 0 0,0 0 0 0 0,0 0 0 0 0,0-1 0 0 0,0 0 0 0 0,0-1 0 0 0,10-1 0 0 0,-15 2-1 0 0,8-1-410 0 0,-10 0-556 0 0,-13 1-1473 0 0,11-2 1358 0 0,0 1-1 0 0,1-1 1 0 0,-1 0-1 0 0,1 0 1 0 0,-1 0-1 0 0,1-1 1 0 0,-1 1-1 0 0,-1-4 1 0 0,-12-13-7237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5007 0 0,'0'0'1544'0'0,"0"14"-352"0"0,0-2 40 0 0,-1 2 8 0 0,-2 0-120 0 0,-2 2-32 0 0,-1-2 0 0 0,1 2 0 0 0,4-1-800 0 0,-3-1-160 0 0,0-1-32 0 0,2-3-4112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4:45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6271 0 0,'0'0'486'0'0,"1"-4"-318"0"0,-1 3-161 0 0,1 0 0 0 0,-1 0 0 0 0,0 1 1 0 0,1-1-1 0 0,-1 0 0 0 0,1 0 0 0 0,-1 0 1 0 0,1 1-1 0 0,0-1 0 0 0,-1 0 0 0 0,1 1 1 0 0,0-1-1 0 0,-1 1 0 0 0,1-1 0 0 0,0 1 1 0 0,0-1-1 0 0,-1 1 0 0 0,1-1 0 0 0,0 1 1 0 0,0-1-1 0 0,0 1 0 0 0,0 0 0 0 0,0 0 1 0 0,0 0-1 0 0,-1-1 0 0 0,1 1 0 0 0,0 0 1 0 0,0 0-1 0 0,0 0 0 0 0,2 1 0 0 0,5-1 668 0 0,0 1-1 0 0,0 1 0 0 0,8 2 1 0 0,15 2 2751 0 0,-5-1 366 0 0,0 0 1 0 0,49 18 0 0 0,-22-6-885 0 0,-38-12-1574 0 0,21 11-1 0 0,-24-11-869 0 0,-1 0-1 0 0,1-1 0 0 0,15 5 0 0 0,-13-7-365 0 0,121 21 492 0 0,-83-17-590 0 0,-22-2 0 0 0,43 0 0 0 0,-55-4 0 0 0,98-7 0 0 0,-110 7 0 0 0,267-48 0 0 0,-214 36 0 0 0,-32 8 0 0 0,39-13 0 0 0,138-48 0 0 0,-183 59 0 0 0,0 2 0 0 0,1 0 0 0 0,0 1 0 0 0,0 1 0 0 0,32 2 0 0 0,-25 2 0 0 0,0 2 0 0 0,0 1 0 0 0,43 12 0 0 0,-27-3 0 0 0,-1 2 0 0 0,0 2 0 0 0,-2 2 0 0 0,57 35 0 0 0,87 65 0 0 0,-137-92 0 0 0,69 28 0 0 0,-99-49 0 0 0,0-1 0 0 0,1-1 0 0 0,0 0 0 0 0,28 2 0 0 0,-4 0 0 0 0,-23-4 0 0 0,0-1 0 0 0,0-1 0 0 0,0-1 0 0 0,-1 0 0 0 0,1-2 0 0 0,33-6 0 0 0,-26 1 0 0 0,0-1 0 0 0,-1-1 0 0 0,0-1 0 0 0,32-17 0 0 0,-57 26 0 0 0,144-77 0 0 0,-125 65 0 0 0,1 2 0 0 0,0 0 0 0 0,0 1 0 0 0,1 2 0 0 0,36-10 0 0 0,-49 16 0 0 0,0 0 0 0 0,0 1 0 0 0,0 0 0 0 0,0 0 0 0 0,0 1 0 0 0,0 1 0 0 0,0-1 0 0 0,0 2 0 0 0,-1-1 0 0 0,1 1 0 0 0,0 1 0 0 0,9 3 0 0 0,12 5 0 0 0,-20-8 0 0 0,0 1 0 0 0,0 0 0 0 0,17 10 0 0 0,127 87 0 0 0,54 32 0 0 0,-191-125 0 0 0,0-1 0 0 0,0 0 0 0 0,1-2 0 0 0,-1 0 0 0 0,23 2 0 0 0,-23-4 0 0 0,-8-1 0 0 0,0-1 0 0 0,0 0 0 0 0,1-1 0 0 0,-1 0 0 0 0,0 0 0 0 0,0-1 0 0 0,0-1 0 0 0,1 0 0 0 0,10-4 0 0 0,7-3 0 0 0,48-25 0 0 0,-51 21 0 0 0,1 2 0 0 0,36-12 0 0 0,-40 17 0 0 0,0-3 0 0 0,52-21 0 0 0,-51 21 0 0 0,-6 5 0 0 0,1 0 0 0 0,-1 1 0 0 0,0 1 0 0 0,1 0 0 0 0,-1 2 0 0 0,1 0 0 0 0,-1 1 0 0 0,1 0 0 0 0,-1 2 0 0 0,0 0 0 0 0,0 1 0 0 0,0 0 0 0 0,0 2 0 0 0,29 13 0 0 0,44 26 0 0 0,-50-24 0 0 0,74 28 0 0 0,-80-38 0 0 0,0-1 0 0 0,36 5 0 0 0,-52-13 0 0 0,-1 0 0 0 0,0-2 0 0 0,1 1 0 0 0,-1-2 0 0 0,0-1 0 0 0,21-3 0 0 0,-19 0 0 0 0,0 0 0 0 0,-1-2 0 0 0,25-11 0 0 0,49-30 0 0 0,-42 19 0 0 0,-17 14 0 0 0,23-10 0 0 0,-21 12 0 0 0,0 1 0 0 0,1 1 0 0 0,0 2 0 0 0,1 2 0 0 0,68-5 0 0 0,-27 10 0 0 0,-71 2 0 0 0,1 0 0 0 0,-1 1 0 0 0,0 0 0 0 0,0 0 0 0 0,8 3 0 0 0,8 0 0 0 0,11 4 0 0 0,41 13 0 0 0,-40-10 0 0 0,9 5 0 0 0,-29-10 0 0 0,1-1 0 0 0,24 6 0 0 0,21 2 0 0 0,-45-8 0 0 0,0-1 0 0 0,0-1 0 0 0,0-1 0 0 0,0 0 0 0 0,1-1 0 0 0,-1-1 0 0 0,21-2 0 0 0,-22 0 0 0 0,1 0 0 0 0,-1-2 0 0 0,0 0 0 0 0,0-1 0 0 0,0 0 0 0 0,-1-1 0 0 0,1-1 0 0 0,-2 0 0 0 0,1-1 0 0 0,21-17 0 0 0,36-32 0 0 0,-43 34 0 0 0,42-24 0 0 0,-13 9 0 0 0,-20 15 0 0 0,1 2 0 0 0,0 1 0 0 0,46-16 0 0 0,-52 23 0 0 0,-9 2 0 0 0,1 2 0 0 0,0 0 0 0 0,0 2 0 0 0,1 1 0 0 0,0 1 0 0 0,28-3 0 0 0,-17 7 0 0 0,0 1 0 0 0,0 2 0 0 0,0 1 0 0 0,46 10 0 0 0,-4 8 0 0 0,-54-14 0 0 0,-1-1 0 0 0,36 5 0 0 0,-32-8 0 0 0,52 3 0 0 0,-69-6 0 0 0,-1-1 0 0 0,1 0 0 0 0,-1-1 0 0 0,0 1 0 0 0,1-2 0 0 0,12-4 0 0 0,2-4 0 0 0,36-22 0 0 0,-2-1 0 0 0,-32 24 0 0 0,-22 7 0 0 0,2 0 0 0 0,17-1 0 0 0,9 1 0 0 0,-8 3 0 0 0,-17 2 0 0 0,-1 0 0 0 0,14 1 0 0 0,-1 1 0 0 0,1 1 0 0 0,-1 0 0 0 0,0 2 0 0 0,-1 0 0 0 0,1 1 0 0 0,-1 1 0 0 0,31 21 0 0 0,-34-20 0 0 0,21 10 0 0 0,-20-12 0 0 0,17 13 0 0 0,-4 0 0 0 0,54 28 0 0 0,-74-44 0 0 0,0-1 0 0 0,0 0 0 0 0,0 0 0 0 0,1-1 0 0 0,-1-1 0 0 0,1 1 0 0 0,0-1 0 0 0,-1-1 0 0 0,1 0 0 0 0,0-1 0 0 0,0 0 0 0 0,13-1 0 0 0,-16 1 0 0 0,-3 0 0 0 0,0-1 0 0 0,0 0 0 0 0,0 0 0 0 0,0 0 0 0 0,-1 0 0 0 0,1 0 0 0 0,6-4 0 0 0,23-10 0 0 0,-11 3 0 0 0,-18 9 0 0 0,0-2 0 0 0,25-17 0 0 0,-23 19 0 0 0,22-15 0 0 0,1-3 0 0 0,-26 18 0 0 0,17-7 0 0 0,-17 8 0 0 0,-2 1 0 0 0,0 1 0 0 0,0-1 0 0 0,0 0 0 0 0,0 1 0 0 0,1-1 0 0 0,-1 1 0 0 0,0-1 0 0 0,0 1 0 0 0,0 0 0 0 0,0-1 0 0 0,1 1 0 0 0,-1 0 0 0 0,0 0 0 0 0,2 0 0 0 0,0-1 0 0 0,1 0 0 0 0,15 4 0 0 0,3 1 0 0 0,-13-3 0 0 0,0 0 0 0 0,0 1 0 0 0,10 4 0 0 0,17 9 0 0 0,38 23 0 0 0,-72-37 0 0 0,-1-1 0 0 0,1 1 0 0 0,0 0 0 0 0,-1 0 0 0 0,1 0 0 0 0,0 0 0 0 0,-1 0 0 0 0,1 1 0 0 0,-1-1 0 0 0,1 0 0 0 0,-1 1 0 0 0,0-1 0 0 0,2 3 0 0 0,-2-3 0 0 0,0 1 0 0 0,0-1 0 0 0,0 1 0 0 0,0-1 0 0 0,1 0 0 0 0,-1 0 0 0 0,1 1 0 0 0,-1-1 0 0 0,1 0 0 0 0,-1 0 0 0 0,1-1 0 0 0,0 1 0 0 0,3 1 0 0 0,0 1 0 0 0,26 7 0 0 0,-26-8 0 0 0,3 1 0 0 0,-4-2 0 0 0,-1 1 0 0 0,1-1 0 0 0,0 0 0 0 0,-1-1 0 0 0,1 1 0 0 0,-1-1 0 0 0,7 1 0 0 0,-3-1 0 0 0,-2 1 0 0 0,0-1 0 0 0,0 0 0 0 0,0-1 0 0 0,0 1 0 0 0,8-3 0 0 0,-10 3 0 0 0,6-1 0 0 0,-4 1 0 0 0,0-1 0 0 0,0 0 0 0 0,0-1 0 0 0,-1 1 0 0 0,1-1 0 0 0,0 0 0 0 0,5-2 0 0 0,49-22 0 0 0,6 2 0 0 0,-14-1 0 0 0,-38 19 0 0 0,-1 1 0 0 0,25-8 0 0 0,-19 7 0 0 0,0 2 0 0 0,0 0 0 0 0,0 1 0 0 0,1 0 0 0 0,-1 2 0 0 0,36 1 0 0 0,-51 1 0 0 0,8-1 0 0 0,0 1 0 0 0,1 1 0 0 0,-1 0 0 0 0,0 1 0 0 0,11 4 0 0 0,127 58 0 0 0,-10-4 0 0 0,-119-53 0 0 0,12 6 0 0 0,42 10 0 0 0,-63-21 0 0 0,0-1 0 0 0,1 0 0 0 0,0 0 0 0 0,-1-2 0 0 0,1 1 0 0 0,0-1 0 0 0,19-3 0 0 0,-25 2 0 0 0,0 0 0 0 0,0-1 0 0 0,0 1 0 0 0,0-1 0 0 0,0 0 0 0 0,11-6 0 0 0,-6 3 0 0 0,5-4 0 0 0,-1 1 0 0 0,0-2 0 0 0,-1 0 0 0 0,18-16 0 0 0,-19 14 0 0 0,1 1 0 0 0,0 0 0 0 0,0 2 0 0 0,24-13 0 0 0,-22 16 0 0 0,0 1 0 0 0,18-4 0 0 0,-29 7 0 0 0,0 1 0 0 0,-1 0 0 0 0,1 0 0 0 0,0 0 0 0 0,-1 0 0 0 0,1 1 0 0 0,8-1 0 0 0,1 1 0 0 0,5-1 0 0 0,26 1 0 0 0,-21 0 0 0 0,-20 0 0 0 0,0-1 0 0 0,-1 1 0 0 0,1 0 0 0 0,0 1 0 0 0,0-1 0 0 0,0 1 0 0 0,0-1 0 0 0,-1 1 0 0 0,7 2 0 0 0,1 1 0 0 0,17 3 0 0 0,0 2 0 0 0,0 1 0 0 0,38 18 0 0 0,16 5 0 0 0,-81-32 0 0 0,0 0 0 0 0,0 0 0 0 0,0-1 0 0 0,0 1 0 0 0,1 0 0 0 0,-1-1 0 0 0,0 1 0 0 0,0-1 0 0 0,1 1 0 0 0,-1-1 0 0 0,0 0 0 0 0,1 1 0 0 0,-1-1 0 0 0,3 0 0 0 0,1 0 0 0 0,3 1 0 0 0,1 0 0 0 0,1 0 0 0 0,-1-1 0 0 0,0 0 0 0 0,0-1 0 0 0,0 0 0 0 0,0-1 0 0 0,-1 1 0 0 0,1-2 0 0 0,0 1 0 0 0,-1-1 0 0 0,1-1 0 0 0,12-6 0 0 0,-10 4 0 0 0,-1 1 0 0 0,-1-1 0 0 0,1-1 0 0 0,13-11 0 0 0,16-11 0 0 0,49-40 0 0 0,-85 66 0 0 0,0 0 0 0 0,0 1 0 0 0,0-1 0 0 0,0 1 0 0 0,1 0 0 0 0,-1-1 0 0 0,6-1 0 0 0,-2 1 0 0 0,-5 1 0 0 0,1 1 0 0 0,-1 0 0 0 0,1 0 0 0 0,-1 0 0 0 0,1 0 0 0 0,-1 0 0 0 0,1 0 0 0 0,3 0 0 0 0,0 0 0 0 0,-2-1 0 0 0,1 1 0 0 0,-1 0 0 0 0,1 0 0 0 0,-1 0 0 0 0,1 1 0 0 0,-1-1 0 0 0,6 1 0 0 0,2 0 0 0 0,-3-1 0 0 0,-1 0 0 0 0,1 1 0 0 0,0-1 0 0 0,-1 2 0 0 0,1-1 0 0 0,0 1 0 0 0,-1 1 0 0 0,1-1 0 0 0,11 5 0 0 0,33 13 0 0 0,-32-12 0 0 0,42 18 0 0 0,-54-22 0 0 0,0 0 0 0 0,-1-1 0 0 0,1 0 0 0 0,12 1 0 0 0,-5 0 0 0 0,12-1 0 0 0,-18-1 0 0 0,-6 0 0 0 0,-1 0 0 0 0,0-1 0 0 0,1 0 0 0 0,-1 0 0 0 0,0 0 0 0 0,1 0 0 0 0,-1-1 0 0 0,0 1 0 0 0,1-1 0 0 0,3-1 0 0 0,-6 2 0 0 0,18-6 0 0 0,8-3 0 0 0,-17 6 0 0 0,31-16 0 0 0,-30 15 0 0 0,-8 3 0 0 0,1 0 0 0 0,0-1 0 0 0,-1 0 0 0 0,1 0 0 0 0,-1 0 0 0 0,0 0 0 0 0,0 0 0 0 0,4-4 0 0 0,8-5 0 0 0,-12 7 0 0 0,1 1 0 0 0,0 0 0 0 0,0 0 0 0 0,0 0 0 0 0,1 0 0 0 0,-1 1 0 0 0,1 0 0 0 0,0 0 0 0 0,-1 0 0 0 0,1 0 0 0 0,0 1 0 0 0,0 0 0 0 0,0 0 0 0 0,5 0 0 0 0,-3 0 0 0 0,1 0 0 0 0,-1 0 0 0 0,0 1 0 0 0,1 0 0 0 0,-1 0 0 0 0,13 3 0 0 0,-13-1 0 0 0,0-2 0 0 0,-5 0 0 0 0,0 1 0 0 0,1-1 0 0 0,-1 1 0 0 0,0 0 0 0 0,0 0 0 0 0,0-1 0 0 0,0 1 0 0 0,1 1 0 0 0,-1-1 0 0 0,0 0 0 0 0,2 3 0 0 0,8 3 0 0 0,6 4 0 0 0,24 10 0 0 0,-3-7 0 0 0,-15-6 0 0 0,-22-7 0 0 0,-1-1 0 0 0,0 1 0 0 0,1-1 0 0 0,-1 1 0 0 0,0-1 0 0 0,1 0 0 0 0,-1 1 0 0 0,1-1 0 0 0,-1 0 0 0 0,0 0 0 0 0,1 0 0 0 0,-1 0 0 0 0,1 0 0 0 0,-1 0 0 0 0,1 0 0 0 0,1-1 0 0 0,2-1 0 0 0,23-1 0 0 0,-11 0 0 0 0,-1-2 0 0 0,-9 4 0 0 0,-1-2 0 0 0,1 1 0 0 0,-1-1 0 0 0,0 0 0 0 0,12-7 0 0 0,37-34 0 0 0,-54 44 0 0 0,25-20 0 0 0,-20 17 0 0 0,19-11 0 0 0,-18 12 0 0 0,1 1 0 0 0,25-10 0 0 0,-27 11 0 0 0,20-5 0 0 0,-20 6 0 0 0,-1 1 0 0 0,1-3 0 0 0,19 5 0 0 0,-16-2 0 0 0,9 1 0 0 0,7 6 0 0 0,18 5 0 0 0,-18-5 0 0 0,12 5 0 0 0,-23-9 0 0 0,-1-3 0 0 0,-1-4 0 0 0,-2 0 0 0 0,-2-2 0 0 0,1 3 0 0 0,16 4 0 0 0,-13-1 0 0 0,-9-2 0 0 0,0 1 0 0 0,1 1 0 0 0,-1-1 0 0 0,0 0 0 0 0,0 1 0 0 0,0-1 0 0 0,4 4 0 0 0,2 1 0 0 0,13 5 0 0 0,-18-10 0 0 0,30 16 0 0 0,-21-10 0 0 0,0 0 0 0 0,-12-6 0 0 0,0 0 0 0 0,1-1 0 0 0,-1 1 0 0 0,0 0 0 0 0,1-1 0 0 0,-1 1 0 0 0,1-1 0 0 0,-1 1 0 0 0,1-1 0 0 0,-1 0 0 0 0,1 1 0 0 0,-1-1 0 0 0,3 0 0 0 0,1 0 0 0 0,7 2 0 0 0,1-1 0 0 0,-6-1 0 0 0,0 0 0 0 0,0 1 0 0 0,0 0 0 0 0,0 0 0 0 0,11 3 0 0 0,-5 2 0 0 0,4 3 0 0 0,-14-8 0 0 0,15 2 0 0 0,10 4 0 0 0,-15-2 0 0 0,0 0 0 0 0,-11-3 0 0 0,-1-1 0 0 0,1 0 0 0 0,0 0 0 0 0,0 0 0 0 0,0-1 0 0 0,0 1 0 0 0,0 0 0 0 0,0-1 0 0 0,0 1 0 0 0,3 0 0 0 0,0-1 0 0 0,14 4 0 0 0,-15-3 0 0 0,17-3 0 0 0,45-2 0 0 0,-52 3 0 0 0,-5 1 0 0 0,9 6 0 0 0,12 1 0 0 0,7 4 0 0 0,-16-2 0 0 0,14 4 0 0 0,-21-9 0 0 0,-7-1 0 0 0,1-2 0 0 0,-1 1 0 0 0,1-1 0 0 0,-1 0 0 0 0,14 0 0 0 0,-21-1 0 0 0,14-1 0 0 0,-2 1 0 0 0,-10 0 0 0 0,-1 0 0 0 0,1 1 0 0 0,0-1 0 0 0,-1 0 0 0 0,1 0 0 0 0,0-1 0 0 0,-1 1 0 0 0,1 0 0 0 0,0 0 0 0 0,-1-1 0 0 0,1 1 0 0 0,1-2 0 0 0,2 0 0 0 0,20-5 0 0 0,-21 5 0 0 0,14-7 0 0 0,-15 6 0 0 0,-2 2 0 0 0,0-1 0 0 0,0 1 0 0 0,0-1 0 0 0,0 1 0 0 0,1 0 0 0 0,-1 0 0 0 0,0 0 0 0 0,1 0 0 0 0,-1 0 0 0 0,1 0 0 0 0,-1 0 0 0 0,1 0 0 0 0,1 0 0 0 0,29-17 0 0 0,-27 14 0 0 0,22-9 0 0 0,7 1 0 0 0,-30 10 0 0 0,21-2 0 0 0,7 1 0 0 0,-27 2 0 0 0,24 2 0 0 0,-12 2 0 0 0,49 9 0 0 0,-57-10 0 0 0,24 6 0 0 0,7 5 0 0 0,2-2 0 0 0,-16-1 0 0 0,-21-8 0 0 0,0-1 0 0 0,-1 1 0 0 0,1-1 0 0 0,0 0 0 0 0,-1 0 0 0 0,1 0 0 0 0,0-1 0 0 0,7 0 0 0 0,-11 0 0 0 0,21 1 0 0 0,-4-5 0 0 0,-15 4 0 0 0,25-8 0 0 0,3-3 0 0 0,-18 5 0 0 0,0 0 0 0 0,-1-2 0 0 0,33-21 0 0 0,-35 25 0 0 0,0 0 0 0 0,10 2 0 0 0,-14 0 0 0 0,-1 0 0 0 0,18 1 0 0 0,10 2 0 0 0,12 4 0 0 0,-6 0 0 0 0,11 5 0 0 0,-32-8 0 0 0,36 7 0 0 0,-26-3 0 0 0,11-3 0 0 0,-19 0 0 0 0,6-1 0 0 0,-7-1 0 0 0,-16-2 0 0 0,14-3 0 0 0,-6 1 0 0 0,-9 3 0 0 0,-1-1 0 0 0,1 1 0 0 0,-1-1 0 0 0,1 1 0 0 0,-1-1 0 0 0,0 1 0 0 0,1-1 0 0 0,-1 0 0 0 0,0 0 0 0 0,0 0 0 0 0,0 0 0 0 0,2-1 0 0 0,0-1 0 0 0,3-2 0 0 0,1 1 0 0 0,-1-1 0 0 0,-1-1 0 0 0,8-7 0 0 0,-11 11 0 0 0,11-14 0 0 0,-3 9 0 0 0,-6 4 0 0 0,6-3 0 0 0,10-4 0 0 0,-15 9 0 0 0,5-1 0 0 0,2 3 0 0 0,-6-1 0 0 0,-1 1 0 0 0,0 0 0 0 0,1 0 0 0 0,-1 1 0 0 0,0-1 0 0 0,0 1 0 0 0,0 1 0 0 0,0-1 0 0 0,8 6 0 0 0,27 14 0 0 0,-27-15 0 0 0,-2-2 0 0 0,0 0 0 0 0,18 5 0 0 0,-24-8 0 0 0,24 6 0 0 0,-20-5 0 0 0,-5-2 0 0 0,1 0 0 0 0,-1 0 0 0 0,1-1 0 0 0,0 1 0 0 0,-1-1 0 0 0,10-1 0 0 0,18 1 0 0 0,-27 1 0 0 0,20-2 0 0 0,-20 1 0 0 0,17-6 0 0 0,-9 1 0 0 0,-1-1 0 0 0,-5 1 0 0 0,5-4 0 0 0,-1-6 0 0 0,7-7 0 0 0,-10 15 0 0 0,3 2 0 0 0,-5 4 0 0 0,0 0 0 0 0,0 0 0 0 0,0 0 0 0 0,0 1 0 0 0,11 1 0 0 0,-7 2 0 0 0,8 4 0 0 0,-1 2 0 0 0,17 1 0 0 0,-33-10 0 0 0,-1 0 0 0 0,1 0 0 0 0,-1 1 0 0 0,1-1 0 0 0,-1 0 0 0 0,1 0 0 0 0,-1 0 0 0 0,0 1 0 0 0,1-1 0 0 0,-1 0 0 0 0,1 0 0 0 0,-1 1 0 0 0,0-1 0 0 0,1 0 0 0 0,-1 1 0 0 0,0-1 0 0 0,1 0 0 0 0,-1 1 0 0 0,0 0 0 0 0,1 4 0 0 0,-1-4 0 0 0,0 0 0 0 0,0 1 0 0 0,0-1 0 0 0,0 0 0 0 0,0 0 0 0 0,0 1 0 0 0,1-1 0 0 0,-1 0 0 0 0,0 0 0 0 0,1 1 0 0 0,-1-1 0 0 0,1 0 0 0 0,-1 0 0 0 0,1 0 0 0 0,-1 0 0 0 0,2 2 0 0 0,4 7 0 0 0,-5-10 0 0 0,-1 0 0 0 0,0 0 0 0 0,1 0 0 0 0,-1 0 0 0 0,1 0 0 0 0,-1 0 0 0 0,1 0 0 0 0,-1 0 0 0 0,0 0 0 0 0,1 0 0 0 0,-1 0 0 0 0,1 0 0 0 0,-1 0 0 0 0,0 0 0 0 0,1 0 0 0 0,-1 0 0 0 0,1 0 0 0 0,-1 0 0 0 0,0-1 0 0 0,1 1 0 0 0,-1 0 0 0 0,0 0 0 0 0,1-1 0 0 0,-1 1 0 0 0,1 0 0 0 0,-1 0 0 0 0,0-1 0 0 0,0 1 0 0 0,0 0 0 0 0,0 0 0 0 0,0 0 0 0 0,0 0 0 0 0,0 0 0 0 0,1-1 0 0 0,-1 1 0 0 0,0 0 0 0 0,0 0 0 0 0,0 0 0 0 0,0 0 0 0 0,0 0 0 0 0,1 0 0 0 0,-1 0 0 0 0,0 0 0 0 0,0 0 0 0 0,0 0 0 0 0,1 0 0 0 0,-1 0 0 0 0,0 0 0 0 0,0 0 0 0 0,0 0 0 0 0,0 0 0 0 0,1 0 0 0 0,-1 0 0 0 0,0 0 0 0 0,0 0 0 0 0,0 0 0 0 0,0 0 0 0 0,1 0 0 0 0,-1 0 0 0 0,0 0 0 0 0,0 0 0 0 0,0 0 0 0 0,0 0 0 0 0,1 0 0 0 0,-1 0 0 0 0,0 1 0 0 0,0-1 0 0 0,0 0 0 0 0,0 0 0 0 0,0 0 0 0 0,1 0 0 0 0,-1 0 0 0 0,0 0 0 0 0,0 1 0 0 0,0-1 0 0 0,0 0 0 0 0,0 0 0 0 0,0 0 0 0 0,0 0 0 0 0,0 1 0 0 0,0-1 0 0 0,0 0 0 0 0,0 0 0 0 0,0 0 0 0 0,0 1 0 0 0,0-1 0 0 0,0 0 0 0 0,0 0 0 0 0,0 0 0 0 0,0 1 0 0 0,1 2 0 0 0,4-8 0 0 0,15-21 0 0 0,-17 22 0 0 0,0 0 0 0 0,-1 0 0 0 0,1 0 0 0 0,-1 0 0 0 0,3-8 0 0 0,-4 8 0 0 0,0 1 0 0 0,1 0 0 0 0,-1 0 0 0 0,0 1 0 0 0,1-1 0 0 0,0 0 0 0 0,-1 0 0 0 0,1 1 0 0 0,0-1 0 0 0,0 1 0 0 0,1-1 0 0 0,-1 1 0 0 0,0 0 0 0 0,1 0 0 0 0,5-3 0 0 0,2 0 0 0 0,-9 4 0 0 0,0 0 0 0 0,0 1 0 0 0,0-1 0 0 0,0 1 0 0 0,0-1 0 0 0,0 1 0 0 0,0-1 0 0 0,0 1 0 0 0,0 0 0 0 0,0-1 0 0 0,1 1 0 0 0,-1 0 0 0 0,0 0 0 0 0,0 0 0 0 0,0 0 0 0 0,0 0 0 0 0,0 0 0 0 0,2 0 0 0 0,-2 0 0 0 0,0 1 0 0 0,0-1 0 0 0,0 0 0 0 0,0 0 0 0 0,0 0 0 0 0,0 0 0 0 0,0 0 0 0 0,0 0 0 0 0,0 0 0 0 0,0 0 0 0 0,0-1 0 0 0,0 1 0 0 0,0 0 0 0 0,0-1 0 0 0,2 0 0 0 0,-2 1 0 0 0,0-1 0 0 0,1 1 0 0 0,-1-1 0 0 0,0 1 0 0 0,0 0 0 0 0,0-1 0 0 0,1 1 0 0 0,-1 0 0 0 0,0 0 0 0 0,0 0 0 0 0,3 0 0 0 0,-4 0 0 0 0,1 0 0 0 0,-1 1 0 0 0,1-1 0 0 0,-1 0 0 0 0,1 0 0 0 0,-1 0 0 0 0,0 0 0 0 0,1 0 0 0 0,-1-1 0 0 0,1 1 0 0 0,-1 0 0 0 0,1 0 0 0 0,-1 0 0 0 0,0 0 0 0 0,1 0 0 0 0,-1 0 0 0 0,1-1 0 0 0,-1 1 0 0 0,0 0 0 0 0,1 0 0 0 0,-1-1 0 0 0,1 1 0 0 0,1-2 0 0 0,0 1 0 0 0,-1 0 0 0 0,1 0 0 0 0,0 0 0 0 0,0 0 0 0 0,0 1 0 0 0,4-2 0 0 0,16-5 0 0 0,2-2 0 0 0,1 2 0 0 0,-21 6 0 0 0,12-6 0 0 0,3-2 0 0 0,-2-5 0 0 0,2-1 0 0 0,-9 13-1456 0 0,6 2-6116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12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2615 0 0,'2'2'194'0'0,"15"12"933"0"0,0 1 0 0 0,-1 0 0 0 0,27 34 0 0 0,-22-7-218 0 0,-9-28-701 0 0,11 19 245 0 0,-13-16-176 0 0,-5-8 77 0 0,1 1-1 0 0,-2-1 0 0 0,6 15 0 0 0,4 12 564 0 0,-8-23-412 0 0,6 23-1 0 0,4 54 808 0 0,-14-76-1144 0 0,1 2 114 0 0,1-1-1 0 0,1 1 1 0 0,8 19-1 0 0,-4-13 65 0 0,2 5 182 0 0,3 0 0 0 0,0-1 0 0 0,24 32 0 0 0,-31-49-368 0 0,0 0 0 0 0,1-1 0 0 0,0 0 0 0 0,0 0 0 0 0,1 0 0 0 0,14 8 0 0 0,-6-5 9 0 0,0-2 1 0 0,0 0 0 0 0,20 7 0 0 0,-19-11-45 0 0,1-1 1 0 0,0 0 0 0 0,1-1-1 0 0,-1-2 1 0 0,24 0-1 0 0,-27-1 21 0 0,0 0 1 0 0,0-2-1 0 0,1 0 0 0 0,-1-1 1 0 0,-1 0-1 0 0,1-1 0 0 0,0-1 0 0 0,-1-1 1 0 0,0 0-1 0 0,0-1 0 0 0,-1-1 1 0 0,0 0-1 0 0,23-17 0 0 0,83-63 414 0 0,75-43 415 0 0,-133 92-718 0 0,183-137 447 0 0,-236 170-685 0 0,1-1-1 0 0,0 1 1 0 0,0 1 0 0 0,0 0-1 0 0,1 0 1 0 0,-1 1 0 0 0,1 1-1 0 0,12-3 1 0 0,-17 5 19 0 0,0 1 1 0 0,-1-1-1 0 0,1 2 0 0 0,0-1 0 0 0,-1 0 1 0 0,1 1-1 0 0,9 2 0 0 0,-4 0 25 0 0,-3-1-22 0 0,-1 0 0 0 0,1 0 0 0 0,-1 1 0 0 0,1 1-1 0 0,-1-1 1 0 0,0 1 0 0 0,0 0 0 0 0,0 1-1 0 0,8 7 1 0 0,-3-1-1 0 0,0 0 0 0 0,-1 1-1 0 0,17 21 1 0 0,-14-12 13 0 0,-5-7 61 0 0,19 20-1 0 0,-5-10 26 0 0,29 23 0 0 0,-42-39-99 0 0,1 0 1 0 0,0-1-1 0 0,0 0 0 0 0,1-1 1 0 0,22 9-1 0 0,-2-3-40 0 0,-8-2-12 0 0,-17-10-14 0 0,-2-1 4 0 0,4 1 20 0 0,0-1 1 0 0,0 1-1 0 0,0-2 1 0 0,0 1-1 0 0,0-1 0 0 0,0 0 1 0 0,-1-1-1 0 0,10-4 0 0 0,8-5 3 0 0,30-19 0 0 0,-18 9 0 0 0,99-63 187 0 0,-48 28-53 0 0,-62 40-135 0 0,1 1 0 0 0,0 2 0 0 0,1 1 0 0 0,48-14 0 0 0,-75 27 4 0 0,0 0 1 0 0,0 0-1 0 0,0 0 1 0 0,0 0-1 0 0,0 0 1 0 0,0 0-1 0 0,-1 1 1 0 0,1-1-1 0 0,0 1 1 0 0,0-1-1 0 0,3 3 1 0 0,1-1 14 0 0,-3-1 3 0 0,-1 0 0 0 0,1 1 0 0 0,0-1 0 0 0,-1 1 0 0 0,1-1 1 0 0,-1 1-1 0 0,1 0 0 0 0,-1 0 0 0 0,0 0 0 0 0,0 0 0 0 0,0 1 0 0 0,0-1 0 0 0,0 1 0 0 0,2 4 0 0 0,2 4-13 0 0,0 0 0 0 0,4 16 1 0 0,-3-9 32 0 0,43 109 129 0 0,-33-72-5 0 0,-13-38-105 0 0,10 21 0 0 0,-2-2-63 0 0,-10-28 4 0 0,0-1 0 0 0,1 1-1 0 0,0-1 1 0 0,1 1 0 0 0,-1-1 0 0 0,7 8 0 0 0,-5-8 18 0 0,1 0 0 0 0,0 0 0 0 0,0-1 0 0 0,1 0 0 0 0,-1-1 0 0 0,1 1 0 0 0,1-1 0 0 0,-1-1 0 0 0,1 1 0 0 0,-1-1 1 0 0,1 0-1 0 0,1-1 0 0 0,-1 0 0 0 0,0 0 0 0 0,1-1 0 0 0,-1 0 0 0 0,12 1 0 0 0,-3-2-18 0 0,-1-1-1 0 0,1 0 1 0 0,0-1-1 0 0,-1 0 1 0 0,0-2-1 0 0,1 0 1 0 0,20-6-1 0 0,-20 2-1 0 0,-1 0 0 0 0,1 0 0 0 0,-1-2 0 0 0,-1 0 0 0 0,19-14 0 0 0,-24 15 0 0 0,-1 0 0 0 0,14-14 0 0 0,7-7 0 0 0,-14 16 0 0 0,2-2 0 0 0,27-27 0 0 0,-24 20 2 0 0,1 1 1 0 0,1 1-1 0 0,1 2 0 0 0,0 0 1 0 0,2 1-1 0 0,31-15 0 0 0,-12 10 13 0 0,0 3-1 0 0,1 1 1 0 0,51-11 0 0 0,-88 27-9 0 0,0 1 0 0 0,0 0 0 0 0,0 0-1 0 0,-1 1 1 0 0,1 0 0 0 0,0 1 0 0 0,0 0 0 0 0,0 0 0 0 0,0 1 0 0 0,10 3 0 0 0,-8 1 44 0 0,-7-3-40 0 0,8 6-10 0 0,24 35 0 0 0,-21-27 0 0 0,19 30 0 0 0,-29-39 0 0 0,2 3 37 0 0,10 22 0 0 0,3 6 42 0 0,-7-16-29 0 0,-9-15-40 0 0,0 0 0 0 0,1-1 1 0 0,0 0-1 0 0,0 0 0 0 0,9 9 0 0 0,-1-5-10 0 0,0 0 0 0 0,0-1 0 0 0,1-1 0 0 0,0 0 0 0 0,22 10 0 0 0,-25-15 0 0 0,-1 0 0 0 0,1 0 0 0 0,0-1 0 0 0,0 0 0 0 0,0-1 0 0 0,0-1 0 0 0,0 1 0 0 0,23-2 0 0 0,-30 0 4 0 0,20-1-16 0 0,-1-1-1 0 0,34-8 1 0 0,-49 8 6 0 0,0 0 0 0 0,0-1 0 0 0,0 0 1 0 0,0-1-1 0 0,-1 0 0 0 0,0 0 1 0 0,0-1-1 0 0,0 1 0 0 0,0-1 1 0 0,9-10-1 0 0,164-152 86 0 0,-154 146-76 0 0,2 2 0 0 0,1 1 0 0 0,33-16 0 0 0,-53 30 3 0 0,0 0 0 0 0,0 0 0 0 0,1 1 1 0 0,-1 0-1 0 0,1 1 0 0 0,0 0 0 0 0,0 1 0 0 0,16-1 0 0 0,-11 3-7 0 0,-9 1 0 0 0,0 1 0 0 0,1-1 0 0 0,-2 1 0 0 0,1 1 0 0 0,0-1 0 0 0,-1 1 0 0 0,1 0 0 0 0,-1 0 0 0 0,0 0 0 0 0,0 1 0 0 0,-1-1 0 0 0,7 9 0 0 0,3 4 0 0 0,-10-13 0 0 0,-1-1 0 0 0,0 1 0 0 0,0 0 0 0 0,0 0 0 0 0,-1 0 0 0 0,4 6 0 0 0,-3-3 0 0 0,0 1 0 0 0,0-1 0 0 0,1 0 0 0 0,0 0 0 0 0,0 0 0 0 0,5 7 0 0 0,9 9 0 0 0,-13-15 0 0 0,1-1 0 0 0,1 1 0 0 0,9 8 0 0 0,6 4 34 0 0,-18-15-27 0 0,0-1 0 0 0,1 1-1 0 0,0-1 1 0 0,0 0 0 0 0,0-1-1 0 0,0 1 1 0 0,0-1 0 0 0,1 0 0 0 0,0 0-1 0 0,-1-1 1 0 0,1 0 0 0 0,0 0-1 0 0,11 2 1 0 0,-4-3 0 0 0,0 0 0 0 0,-1-1 1 0 0,1-1-1 0 0,0 0 0 0 0,0 0 0 0 0,-1-1 0 0 0,15-5 0 0 0,85-33 73 0 0,-79 27-73 0 0,10-4-7 0 0,-1-1 0 0 0,-1-2 0 0 0,52-34 0 0 0,-60 31 9 0 0,91-56 114 0 0,-107 70-107 0 0,0 0-1 0 0,0 2 0 0 0,0 0 0 0 0,1 1 1 0 0,33-6-1 0 0,-31 8-9 0 0,-13 3-1 0 0,1-1 0 0 0,-1 1 0 0 0,1 1 0 0 0,-1-1 0 0 0,1 1 0 0 0,-1 1 0 0 0,0-1 1 0 0,1 1-1 0 0,-1 0 0 0 0,0 1 0 0 0,1 0 0 0 0,11 5 0 0 0,6 3-5 0 0,-1 1 0 0 0,0 1 0 0 0,32 21 0 0 0,-48-28 0 0 0,-4-2 0 0 0,-1 0 0 0 0,1 0 0 0 0,0 1 0 0 0,5 7 0 0 0,9 7 0 0 0,60 50 0 0 0,-58-47 0 0 0,-15-14 0 0 0,8 6 0 0 0,0-2 0 0 0,1-1 0 0 0,0-1 0 0 0,0 0 0 0 0,1-1 0 0 0,0-1 0 0 0,1 0 0 0 0,0-1 0 0 0,0 0 0 0 0,0-2 0 0 0,20 4 0 0 0,-7-4 0 0 0,1-1 0 0 0,-1-1 0 0 0,1-2 0 0 0,-1-1 0 0 0,31-5 0 0 0,-24 0 0 0 0,-1 0 0 0 0,0-2 0 0 0,0-2 0 0 0,-1-1 0 0 0,59-29 0 0 0,-30 10 0 0 0,1 3 0 0 0,1 3 0 0 0,1 3 0 0 0,1 3 0 0 0,0 2 0 0 0,89-8 0 0 0,-147 24 0 0 0,0-1 0 0 0,0 1 0 0 0,0 1 0 0 0,0 0 0 0 0,0 0 0 0 0,16 5 0 0 0,-2 2 0 0 0,27 12 0 0 0,-40-16 0 0 0,0 1 0 0 0,-1 1 0 0 0,0-1 0 0 0,13 12 0 0 0,3 2 0 0 0,1 0 0 0 0,-20-13 0 0 0,1-1 0 0 0,0 0 0 0 0,14 8 0 0 0,32 13 0 0 0,-31-14 0 0 0,0-1 0 0 0,35 11 0 0 0,-41-17 5 0 0,1 0-1 0 0,0-2 1 0 0,0 0-1 0 0,0 0 1 0 0,0-2-1 0 0,0 0 1 0 0,0-1 0 0 0,0-1-1 0 0,0-1 1 0 0,0 0-1 0 0,0-1 1 0 0,0-1-1 0 0,27-10 1 0 0,113-59-5 0 0,-143 66 0 0 0,19-9 0 0 0,1 2 0 0 0,1 2 0 0 0,64-15 0 0 0,-90 26 1 0 0,-1 0 0 0 0,0 1 0 0 0,0 0 0 0 0,12 1 0 0 0,-12 0 9 0 0,-5-1 9 0 0,0 1 0 0 0,0 0 0 0 0,0-1 0 0 0,0 1 0 0 0,0 0 0 0 0,0 1 0 0 0,0-1 0 0 0,5 3 0 0 0,-2 0 11 0 0,10 6 9 0 0,-7-2-63 0 0,-2 0 0 0 0,1 1 0 0 0,-1 1 0 0 0,0-1 1 0 0,-1 1-1 0 0,0 0 0 0 0,7 18 0 0 0,6 0 24 0 0,-17-25 0 0 0,3 7-9 0 0,1-1 0 0 0,0 0-1 0 0,1 0 1 0 0,0-1 0 0 0,0 0 0 0 0,15 12 0 0 0,0-6 9 0 0,-18-12 0 0 0,0 0 0 0 0,-1 0 0 0 0,1-1 0 0 0,0 1 0 0 0,-1-1 0 0 0,1 1 0 0 0,0-1 0 0 0,0 0 0 0 0,0-1 0 0 0,0 1 0 0 0,0-1 0 0 0,0 1 0 0 0,0-1 0 0 0,8-1 0 0 0,-2 0 0 0 0,18-3 32 0 0,0-2 1 0 0,0-1-1 0 0,0 0 0 0 0,41-19 1 0 0,-36 13 6 0 0,0 2 1 0 0,47-10-1 0 0,-43 14-39 0 0,-18 3 0 0 0,0 1 0 0 0,-1 0 0 0 0,1 1 0 0 0,0 2 0 0 0,22 0 0 0 0,-10 3 0 0 0,-18 2 0 0 0,-7-3 0 0 0,4 3 0 0 0,10 16 0 0 0,-10-8 0 0 0,6 7 0 0 0,20 33 0 0 0,-25-34 0 0 0,-5-15 0 0 0,-1-1 0 0 0,-1 3 0 0 0,18 15 0 0 0,-16-17 0 0 0,1 1 0 0 0,-1-1 0 0 0,1-1 0 0 0,0 1 0 0 0,0-1 0 0 0,0-1 0 0 0,1 1 0 0 0,-1-1 0 0 0,0 0 0 0 0,1-1 0 0 0,0 0 0 0 0,-1 0 0 0 0,1 0 0 0 0,0-1 0 0 0,-1-1 0 0 0,10 0 0 0 0,10-3 0 0 0,-1-1 0 0 0,0-1 0 0 0,33-12 0 0 0,67-32 56 0 0,-91 35-48 0 0,70-38-8 0 0,-78 41 0 0 0,-15 6 0 0 0,1 0 0 0 0,24-7 0 0 0,-22 10 0 0 0,0 0 0 0 0,29-2 0 0 0,-38 5 0 0 0,0 1 0 0 0,1-1 0 0 0,-1 1 0 0 0,0 0 0 0 0,0 0 0 0 0,0 1 0 0 0,0 0 0 0 0,0 0 0 0 0,9 5 0 0 0,-4-1 7 0 0,0 1-1 0 0,-1 1 1 0 0,0-1-1 0 0,0 1 1 0 0,-1 1-1 0 0,0 0 1 0 0,-1 0-1 0 0,0 1 1 0 0,0 0-1 0 0,12 22 1 0 0,-12-19-7 0 0,0-1 0 0 0,1 0 0 0 0,0 0 0 0 0,20 19 0 0 0,-22-25 0 0 0,0-1 0 0 0,0 1 0 0 0,1-1 0 0 0,0 0 0 0 0,0-1 0 0 0,0 0 0 0 0,0 0 0 0 0,18 4 0 0 0,-14-5 0 0 0,1 0 0 0 0,-1-1 0 0 0,1-1 0 0 0,-1 0 0 0 0,1-1 0 0 0,-1 0 0 0 0,1-1 0 0 0,17-3 0 0 0,-10-1 0 0 0,0 0 0 0 0,1-2 0 0 0,-2 0 0 0 0,23-12 0 0 0,121-49 128 0 0,11-5 29 0 0,-91 35-146 0 0,-26 14-11 0 0,-44 19 0 0 0,0 0 0 0 0,1 2 0 0 0,13-3 0 0 0,0 0 0 0 0,-19 4 4 0 0,1 1 1 0 0,-1 0-1 0 0,1 0 0 0 0,-1 1 0 0 0,1 0 1 0 0,-1 0-1 0 0,1 1 0 0 0,-1 0 0 0 0,1 1 1 0 0,-1 0-1 0 0,0 0 0 0 0,1 1 1 0 0,-1 0-1 0 0,-1 0 0 0 0,16 9 0 0 0,1 4 15 0 0,-1 1 0 0 0,0 1 0 0 0,27 28 0 0 0,-42-38-19 0 0,-1-2 0 0 0,1 0 0 0 0,-1-1 0 0 0,1 0 0 0 0,0 0 0 0 0,1 0 0 0 0,-1-1 0 0 0,1-1 0 0 0,-1 1 0 0 0,13 2 0 0 0,-14-4 0 0 0,1-1 0 0 0,0 1 0 0 0,-1-1 0 0 0,1-1 0 0 0,0 0 0 0 0,-1 0 0 0 0,1 0 0 0 0,0-1 0 0 0,0 0 0 0 0,-1 0 0 0 0,15-5 0 0 0,-3-2 22 0 0,1 0 1 0 0,-1-1-1 0 0,0-1 1 0 0,18-13-1 0 0,-6 2 58 0 0,-9 6-28 0 0,0-1-1 0 0,30-28 1 0 0,-6 3-16 0 0,1 2 0 0 0,1 2 1 0 0,2 2-1 0 0,72-36 0 0 0,-94 55-10 0 0,-4 2 0 0 0,1 0 0 0 0,0 2 0 0 0,1 1 0 0 0,50-14 0 0 0,-75 25-22 0 0,0 0 0 0 0,0 0 0 0 0,0 0 1 0 0,-1 0-1 0 0,1 0 0 0 0,0 0 0 0 0,0 0 0 0 0,0 1 0 0 0,-1-1 0 0 0,1 0 0 0 0,0 0 1 0 0,-1 1-1 0 0,1-1 0 0 0,0 1 0 0 0,0-1 0 0 0,-1 1 0 0 0,1-1 0 0 0,0 1 1 0 0,1 1 5 0 0,5 2 9 0 0,-1 1 0 0 0,0 0 0 0 0,-1 0 0 0 0,1 0-1 0 0,-1 1 1 0 0,0 0 0 0 0,-1 0 0 0 0,1 0 0 0 0,-1 0-1 0 0,4 10 1 0 0,12 15 185 0 0,-14-22-140 0 0,-5-7 0 0 0,2 0-11 0 0,23 21-31 0 0,-23-20-3 0 0,2 1 5 0 0,14 1-14 0 0,-13-4-2 0 0,0 0 1 0 0,0-1-1 0 0,0 1 0 0 0,0-2 1 0 0,0 1-1 0 0,0-1 0 0 0,0 1 1 0 0,0-2-1 0 0,0 1 0 0 0,-1-1 1 0 0,10-3-1 0 0,4-3 63 0 0,35-23-1 0 0,-31 17-55 0 0,2-2-15 0 0,36-30 0 0 0,3-3 0 0 0,-55 43 2 0 0,17-12 39 0 0,31-15 0 0 0,-32 20 11 0 0,-11 5-45 0 0,-1 1 0 0 0,30-9 0 0 0,-41 15 6 0 0,1 0 0 0 0,-1 1 1 0 0,1-1-1 0 0,-1 1 0 0 0,1 0 0 0 0,0 0 0 0 0,-1 0 0 0 0,1 0 0 0 0,5 1 0 0 0,-7-1-13 0 0,14 5 0 0 0,-13-3 16 0 0,0-1 0 0 0,-1 1 0 0 0,1 0 1 0 0,0-1-1 0 0,-1 1 0 0 0,0 0 0 0 0,1 0 0 0 0,-1 0 0 0 0,0 0 0 0 0,0 0 0 0 0,1 4 1 0 0,0-2 13 0 0,4 7-19 0 0,-1 1-1 0 0,-1 0 1 0 0,0 0 0 0 0,0 0-1 0 0,2 24 1 0 0,5 16-11 0 0,-4-23 0 0 0,-1-15 11 0 0,-5-10-8 0 0,2 0 0 0 0,-1-1 0 0 0,0 1 1 0 0,1-1-1 0 0,-1 0 0 0 0,1 0 0 0 0,0 0 1 0 0,0 0-1 0 0,0 0 0 0 0,1 0 0 0 0,-1-1 1 0 0,1 0-1 0 0,-1 0 0 0 0,1 0 0 0 0,7 3 1 0 0,-5-3-4 0 0,0-1 0 0 0,0 0 1 0 0,0 0-1 0 0,0 0 0 0 0,1-1 1 0 0,-1 0-1 0 0,0 0 0 0 0,0-1 1 0 0,11-1-1 0 0,4-4 12 0 0,0 0 0 0 0,-1-2 0 0 0,0 0 0 0 0,-1-1 1 0 0,21-13-1 0 0,-7 2 5 0 0,-1-1 1 0 0,43-38 0 0 0,13-9 35 0 0,-78 61-40 0 0,0 0 0 0 0,0 1 0 0 0,1 0 0 0 0,-1 1 0 0 0,1 0 0 0 0,18-5 0 0 0,-6 1-5 0 0,-18 8-8 0 0,0-1 0 0 0,0 1 0 0 0,0 0 0 0 0,0 1 0 0 0,0-1 0 0 0,0 1 0 0 0,0 0 0 0 0,0 0 0 0 0,-1 1 0 0 0,1-1 0 0 0,0 1 0 0 0,0 0 0 0 0,0 0 0 0 0,0 1 0 0 0,7 3 0 0 0,6 3 0 0 0,-1 1 0 0 0,28 21 0 0 0,-16-11 0 0 0,-12-8 0 0 0,-6-4 0 0 0,-1 0 0 0 0,1-1 0 0 0,0 0 0 0 0,15 5 0 0 0,55 16 0 0 0,-4-8 0 0 0,-33-6 0 0 0,-22-6 0 0 0,26 14 0 0 0,-23-12 0 0 0,0 0 0 0 0,1-1 0 0 0,1-2 0 0 0,-1-1 0 0 0,1-1 0 0 0,27 1 0 0 0,-27-4 0 0 0,103-2 0 0 0,-128 1 0 0 0,102-6 0 0 0,-84 6 0 0 0,-1 1 0 0 0,0 1 0 0 0,26 5 0 0 0,-34-4-311 0 0,1 0 0 0 0,-1 1 0 0 0,1 1 0 0 0,-1 0-1 0 0,-1 1 1 0 0,1 0 0 0 0,13 10 0 0 0,-8-3-1484 0 0,-1 0 1 0 0,0 1-1 0 0,20 25 0 0 0,-6-2-8137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13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1126 204 2383 0 0,'-28'-48'180'0'0,"24"37"-127"0"0,6 9-142 0 0,0-2 1361 0 0,-4-18 3922 0 0,2 19-4653 0 0,-1 0 1 0 0,0 0 0 0 0,0 0 0 0 0,0 0 0 0 0,0 0 0 0 0,-1 1-1 0 0,1-1 1 0 0,-1 0 0 0 0,1 1 0 0 0,-4-4 0 0 0,-3-2 638 0 0,6 7-18 0 0,-1-2-54 0 0,-5-4-772 0 0,0 0-1 0 0,-1 1 1 0 0,1 1 0 0 0,-1-1-1 0 0,-1 1 1 0 0,1 1 0 0 0,-1 0-1 0 0,1 0 1 0 0,-1 1-1 0 0,0 0 1 0 0,-21-3 0 0 0,-11 1 960 0 0,-69 0-1 0 0,95 5-1130 0 0,-23 0 284 0 0,0 2 1 0 0,-46 9-1 0 0,-75 25 1019 0 0,138-31-1271 0 0,-28 2 0 0 0,-15 3 386 0 0,-32 4 757 0 0,90-13-1262 0 0,2 1 4 0 0,-1-1 0 0 0,0 1-1 0 0,0-1 1 0 0,0-1-1 0 0,0 1 1 0 0,-8-1 0 0 0,7-1-57 0 0,5 0 7 0 0,14 3-247 0 0,11 1 173 0 0,45 13-1 0 0,-65-15 43 0 0,1 0 0 0 0,-1 0 0 0 0,1 0 0 0 0,-1 0 0 0 0,0 1 0 0 0,0-1 0 0 0,0 1 0 0 0,4 2 0 0 0,2 2 0 0 0,-6-5 0 0 0,1 1 0 0 0,0-1 0 0 0,-1 1 0 0 0,1 0 0 0 0,-1 0 0 0 0,0 0 0 0 0,5 5 0 0 0,0 0 0 0 0,-5-5 0 0 0,0 1 0 0 0,0 0 0 0 0,0-1 0 0 0,0 1-1 0 0,-1 0 1 0 0,1 0 0 0 0,-1 1 0 0 0,3 4 0 0 0,9 13 16 0 0,-12-19-6 0 0,0 1 0 0 0,0 0 0 0 0,0 0 1 0 0,0 0-1 0 0,0 0 0 0 0,-1 1 0 0 0,0-1 0 0 0,0 0 1 0 0,0 1-1 0 0,0-1 0 0 0,0 1 0 0 0,0-1 1 0 0,-1 1-1 0 0,0 5 0 0 0,1-1 28 0 0,1 0 1 0 0,0-1-1 0 0,4 12 1 0 0,-3-12-3 0 0,-1 0 1 0 0,0 0-1 0 0,0 1 1 0 0,1 11-1 0 0,3 133 431 0 0,-1-7 79 0 0,-3-50-299 0 0,6 104 25 0 0,-6-130-267 0 0,2 35-6 0 0,15 72 1 0 0,-13-146 0 0 0,0 6 0 0 0,-8 0 0 0 0,-1-15 0 0 0,0-4 0 0 0,-1-8 0 0 0,2-7 0 0 0,-6 5 0 0 0,6-6-3 0 0,-1 0-1 0 0,1 0 1 0 0,0-1 0 0 0,-1 1-1 0 0,1 0 1 0 0,0-1 0 0 0,-1 0-1 0 0,1 1 1 0 0,-1-1 0 0 0,1 0-1 0 0,-1-1 1 0 0,1 1 0 0 0,0 0-1 0 0,-1-1 1 0 0,1 1-1 0 0,-1-1 1 0 0,1 1 0 0 0,0-1-1 0 0,-5-2 1 0 0,-2-3-52 0 0,-1 1 1 0 0,0-1-1 0 0,-9-9 0 0 0,1 2-91 0 0,-111-88-4785 0 0,28 20 1843 0 0,89 73 2365 0 0,-24-12-1 0 0,8 5 102 0 0,5 7 630 0 0,21 7 344 0 0,3 4-322 0 0,-1-1 1 0 0,1 0-1 0 0,0 1 0 0 0,0-1 0 0 0,0 0 0 0 0,0 0 1 0 0,1 1-1 0 0,-1-1 0 0 0,0 0 0 0 0,1 0 1 0 0,1 2-1 0 0,1 0 40 0 0,47 63 543 0 0,84 119 2181 0 0,-81-114-1692 0 0,-36-50-514 0 0,-1 1-1 0 0,23 40 0 0 0,48 121 2430 0 0,-85-178-2944 0 0,2 5 11 0 0,0-1 0 0 0,1 0 0 0 0,14 18-1 0 0,-20-27-81 0 0,1 1 1 0 0,0-1-1 0 0,0 0 0 0 0,0 0 0 0 0,0 0 0 0 0,0 0 0 0 0,0 0 0 0 0,0 0 0 0 0,0 0 0 0 0,1 0 0 0 0,-1-1 1 0 0,0 1-1 0 0,2 0 0 0 0,0 1-1 0 0,7 3-1 0 0,-9-4 0 0 0,0-1 0 0 0,-1 0 0 0 0,1 0 0 0 0,0 0 0 0 0,-1 0 0 0 0,1 0 0 0 0,0 0 0 0 0,-1 0 0 0 0,1 0 0 0 0,0 0 0 0 0,-1 0 0 0 0,1 0 0 0 0,0-1 0 0 0,-1 1 0 0 0,1 0 0 0 0,2-2 0 0 0,0 0 0 0 0,0 0 0 0 0,0 0 0 0 0,-1 0 0 0 0,1-1 0 0 0,-1 1 0 0 0,0-1 0 0 0,1 1 0 0 0,1-5 0 0 0,20-32 0 0 0,-19 29 0 0 0,8-14 0 0 0,13-36 0 0 0,7-16 0 0 0,92-149 0 0 0,76-146 0 0 0,-194 357-1055 0 0,17-20-1 0 0,-18 27-327 0 0,0 0-1 0 0,0 1 1 0 0,0 0 0 0 0,10-7-1 0 0,7-3-8812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40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0 172 4087 0 0,'3'1'312'0'0,"88"35"748"0"0,19 8 1659 0 0,-74-31-2142 0 0,341 134 8123 0 0,-277-102-4576 0 0,113 34 0 0 0,-182-71-3447 0 0,1-1 0 0 0,0-1 0 0 0,0-2 0 0 0,59 0 0 0 0,-50-5-180 0 0,-1-2-1 0 0,0-1 0 0 0,0-3 0 0 0,52-14 0 0 0,-32 2-98 0 0,0-3 0 0 0,59-31 0 0 0,20-20-396 0 0,202-144 0 0 0,-299 189-2 0 0,80-42 0 0 0,-105 61 0 0 0,1 2 0 0 0,1 0 0 0 0,-1 1 0 0 0,1 1 0 0 0,0 0 0 0 0,0 2 0 0 0,35-3 0 0 0,-30 7 0 0 0,1 0 0 0 0,0 2 0 0 0,-1 1 0 0 0,0 1 0 0 0,0 0 0 0 0,0 2 0 0 0,0 1 0 0 0,-1 1 0 0 0,-1 1 0 0 0,1 1 0 0 0,24 16 0 0 0,-16-6 0 0 0,15 8 0 0 0,1-2 0 0 0,2-2 0 0 0,0-2 0 0 0,71 22 0 0 0,-50-20 0 0 0,21 6 0 0 0,-66-22 0 0 0,45 21 0 0 0,-7-3 0 0 0,65 18 0 0 0,-100-37 0 0 0,0-1 0 0 0,48 5 0 0 0,423 12 0 0 0,-199-47 0 0 0,-210 12 0 0 0,173 1 0 0 0,236 24 0 0 0,-463-14 0 0 0,-11 1 9 0 0,225 9 344 0 0,-207-5-808 0 0,-1 1 1 0 0,1 3-1 0 0,73 24 1 0 0,-59-11-7118 0 0,2 2-2624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39.0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3423 0 0,'6'12'705'0'0,"-2"1"0"0"0,1-1-1 0 0,-2 1 1 0 0,5 23-1 0 0,2 56 3131 0 0,-9-69-3061 0 0,6 332 5902 0 0,-30 0-2928 0 0,22-345-3620 0 0,-16 229 3212 0 0,17-219-2960 0 0,0 1 1 0 0,1 0-1 0 0,2-1 0 0 0,0 1 0 0 0,6 22 0 0 0,-9-42-368 0 0,0 0-1 0 0,0-1 0 0 0,1 1 0 0 0,-1 0 1 0 0,0 0-1 0 0,0-1 0 0 0,1 1 1 0 0,-1 0-1 0 0,1-1 0 0 0,-1 1 0 0 0,0 0 1 0 0,1-1-1 0 0,-1 1 0 0 0,1-1 0 0 0,-1 1 1 0 0,1 0-1 0 0,0-1 0 0 0,-1 0 0 0 0,1 1 1 0 0,0-1-1 0 0,-1 1 0 0 0,1-1 1 0 0,1 1-1 0 0,-1-1-30 0 0,0 0 0 0 0,-1 0-1 0 0,1 0 1 0 0,0-1 0 0 0,0 1 0 0 0,0 0 0 0 0,0 0 0 0 0,-1-1 0 0 0,1 1-1 0 0,0 0 1 0 0,0-1 0 0 0,0 1 0 0 0,-1-1 0 0 0,1 1 0 0 0,0-1 0 0 0,-1 1-1 0 0,2-2 1 0 0,3-3-202 0 0,0-1 1 0 0,-1 0-1 0 0,8-11 0 0 0,-12 16 217 0 0,13-23-1796 0 0,-2 0 0 0 0,-1-1 1 0 0,0 0-1 0 0,9-43 0 0 0,-9 33-2229 0 0,2-12-1951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39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525 19 5119 0 0,'8'-19'6251'0'0,"-4"33"-2181"0"0,0 0-3153 0 0,28 338 7053 0 0,-28-259-6382 0 0,1 73 648 0 0,-2-2-468 0 0,-2-67-1040 0 0,2-70-491 0 0,-3-27-242 0 0,0 1-1 0 0,0-1 1 0 0,-1 0-1 0 0,1 0 1 0 0,0 0-1 0 0,0 1 1 0 0,0-1-1 0 0,-1 0 1 0 0,1 0-1 0 0,0 0 1 0 0,0 1-1 0 0,0-1 1 0 0,-1 0-1 0 0,1 0 1 0 0,0 0-1 0 0,0 0 1 0 0,-1 0-1 0 0,1 0 1 0 0,0 0-1 0 0,0 1 1 0 0,-1-1-1 0 0,1 0 1 0 0,0 0-1 0 0,-1 0 1 0 0,1 0-1 0 0,0 0 1 0 0,0 0-1 0 0,-1 0 1 0 0,1 0-1 0 0,0-1 1 0 0,0 1-1 0 0,-1 0 1 0 0,-11-1-181 0 0,11 0 164 0 0,-8-1-408 0 0,-1-1-1 0 0,1-1 0 0 0,-17-8 1 0 0,-2 0-409 0 0,-144-62-4806 0 0,136 56 4080 0 0,0-2 0 0 0,-51-38 0 0 0,52 30 928 0 0,-33-34-1 0 0,30 28 598 0 0,28 27 39 0 0,10 7 2 0 0,-1 0 1 0 0,1 0-1 0 0,0 0 0 0 0,0 0 0 0 0,0 0 1 0 0,0 0-1 0 0,0 0 0 0 0,0 1 0 0 0,-1-1 0 0 0,1 0 1 0 0,0 0-1 0 0,0 0 0 0 0,0 0 0 0 0,0 0 1 0 0,0 0-1 0 0,0 0 0 0 0,0 0 0 0 0,0 0 1 0 0,0 0-1 0 0,-1 0 0 0 0,1 0 0 0 0,0 1 1 0 0,0-1-1 0 0,0 0 0 0 0,0 0 0 0 0,0 0 0 0 0,0 0 1 0 0,0 0-1 0 0,0 0 0 0 0,0 0 0 0 0,0 1 1 0 0,0-1-1 0 0,0 0 0 0 0,0 0 0 0 0,0 0 1 0 0,0 0-1 0 0,0 0 0 0 0,0 0 0 0 0,0 1 1 0 0,0-1-1 0 0,0 0 0 0 0,0 0 0 0 0,0 0 0 0 0,6 22 158 0 0,-3-14-116 0 0,66 196 2162 0 0,-48-154-111 0 0,55 94 0 0 0,-70-133-1710 0 0,40 57 2055 0 0,-41-61-2051 0 0,1-1 1 0 0,0 1-1 0 0,0-1 1 0 0,0-1-1 0 0,0 1 1 0 0,1-1-1 0 0,10 6 1 0 0,-13-9-332 0 0,0 0 0 0 0,0-1 1 0 0,0 1-1 0 0,0-1 0 0 0,0 0 0 0 0,0 0 1 0 0,0 0-1 0 0,0-1 0 0 0,0 1 1 0 0,0-1-1 0 0,0 0 0 0 0,0 0 0 0 0,6-2 1 0 0,-4 1 107 0 0,1-1 0 0 0,-1 0 1 0 0,0 0-1 0 0,0 0 0 0 0,0-1 1 0 0,-1 0-1 0 0,11-7 0 0 0,1-3 192 0 0,-1-1 0 0 0,-1-1 0 0 0,0 0 0 0 0,13-18 0 0 0,-1-2-842 0 0,-3-1-1 0 0,36-68 1 0 0,-47 82-7087 0 0,2 4-2624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7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4 136 3367 0 0,'-2'11'71'0'0,"1"0"-1"0"0,1 0 0 0 0,-1 0 0 0 0,2 0 0 0 0,3 20 0 0 0,0 23 616 0 0,-4-14 203 0 0,2 0 0 0 0,1 0 0 0 0,2 0 0 0 0,17 67 0 0 0,-4-56 22 0 0,6 20 692 0 0,-17-49-1189 0 0,1 0 1 0 0,13 23 0 0 0,0 2 227 0 0,-18-40-440 0 0,2 1-1 0 0,-1-1 0 0 0,1 0 1 0 0,0-1-1 0 0,8 10 0 0 0,-10-13-117 0 0,-2-2-14 0 0,18 7 178 0 0,-14-6-188 0 0,1 0 1 0 0,-1-1-1 0 0,0 0 1 0 0,1 0-1 0 0,-1 0 1 0 0,1 0-1 0 0,-1-1 1 0 0,1 0 0 0 0,-1 0-1 0 0,1-1 1 0 0,-1 0-1 0 0,1 0 1 0 0,-1 0-1 0 0,1 0 1 0 0,-1-1-1 0 0,7-3 1 0 0,-3 3-14 0 0,0-1 0 0 0,0 1 1 0 0,11-1-1 0 0,16-5 56 0 0,-8 2 21 0 0,0 1 0 0 0,0 0 1 0 0,32 1-1 0 0,-27 2 130 0 0,56-11 0 0 0,-37 3 60 0 0,0 3-1 0 0,0 3 1 0 0,1 1 0 0 0,72 6-1 0 0,-62 2-18 0 0,72 1 192 0 0,157 1 322 0 0,-95-1-272 0 0,-18-7-177 0 0,-63 0-294 0 0,15 0 51 0 0,144 3 307 0 0,-96-3-127 0 0,139 3 167 0 0,-144-5-265 0 0,-73 1-62 0 0,13-3-4 0 0,-63 1-116 0 0,1 3-1 0 0,72 7 1 0 0,237 21 704 0 0,-61-12-180 0 0,31 0-350 0 0,-49-7 160 0 0,167 4 25 0 0,-325-9-192 0 0,26 4-169 0 0,134 0 228 0 0,29-4-155 0 0,65-1 203 0 0,-92 2-115 0 0,-47-3-176 0 0,-183-2 0 0 0,376-11 0 0 0,-328 3 77 0 0,101-24 0 0 0,-127 19-27 0 0,-29 6 40 0 0,106-17 109 0 0,-30 1-90 0 0,-49 8 1 0 0,162-37 122 0 0,-173 35-208 0 0,99-44 0 0 0,-122 44 0 0 0,62-32 280 0 0,-7-11-194 0 0,-83 50-84 0 0,0 0-1 0 0,0-1 1 0 0,-1-1-1 0 0,14-18 0 0 0,-12 12 59 0 0,0 2-8 0 0,-1-2-1 0 0,-1 1 0 0 0,-1-2 0 0 0,18-38 0 0 0,-19 31-7 0 0,-2 8 112 0 0,6-23-1 0 0,-14 35-129 0 0,1 0-1 0 0,-1-1 1 0 0,0 1-1 0 0,0 0 1 0 0,-1 0-1 0 0,0-1 1 0 0,-1-7-1 0 0,0 3 33 0 0,0 6-17 0 0,1-1 1 0 0,-2 1-1 0 0,1-1 0 0 0,-4-9 0 0 0,-7-17 207 0 0,11 31-192 0 0,-3-9 0 0 0,-2-1-80 0 0,4 11 0 0 0,0 0 0 0 0,1 1-20 0 0,1 0 0 0 0,0-1 0 0 0,0 1-1 0 0,-1 0 1 0 0,1-1 0 0 0,0 1 0 0 0,-1 0 0 0 0,1 0 0 0 0,0-1 0 0 0,-1 1-1 0 0,1 0 1 0 0,0 0 0 0 0,-1 0 0 0 0,1-1 0 0 0,-1 1 0 0 0,1 0 0 0 0,0 0-1 0 0,-1 0 1 0 0,1 0 0 0 0,-1 0 0 0 0,1 0 0 0 0,0 0 0 0 0,-1 0 0 0 0,1 0-1 0 0,-1 0 1 0 0,1 0 0 0 0,0 0 0 0 0,-1 0 0 0 0,1 0 0 0 0,-1 0 0 0 0,1 1-1 0 0,0-1 1 0 0,-1 0 0 0 0,1 0 0 0 0,0 0 0 0 0,-1 1 0 0 0,1-1 0 0 0,0 0-1 0 0,-1 1 1 0 0,0-1-293 0 0,-2 2-276 0 0,0 0 1 0 0,0 0-1 0 0,0 1 0 0 0,0-1 0 0 0,-4 6 0 0 0,-5 6-5896 0 0,3-1-1682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8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1422 3079 0 0,'26'35'257'0'0,"-20"-26"-27"0"0,1 0 1 0 0,14 16-1 0 0,-8-14 383 0 0,1 1-1 0 0,0-2 1 0 0,1 0-1 0 0,0 0 1 0 0,1-2-1 0 0,-1 1 1 0 0,25 7-1 0 0,-14-8-40 0 0,1-2 0 0 0,-1-1 0 0 0,1-1 0 0 0,0-2 0 0 0,0 0 0 0 0,0-2 0 0 0,0-1 0 0 0,0-1 0 0 0,0-1 0 0 0,43-11 0 0 0,65-22 279 0 0,160-65 0 0 0,-176 54-432 0 0,264-115 746 0 0,144-118 64 0 0,51-22-15 0 0,-527 276-1100 0 0,257-150 515 0 0,-110 57-200 0 0,8 15 611 0 0,108-45 1615 0 0,-298 141-2480 0 0,0 1 1 0 0,18-5-1 0 0,-21 8-27 0 0,-1 0-1 0 0,1-1 1 0 0,-1-1-1 0 0,19-12 1 0 0,-2-3-764 0 0,-21 15-5748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9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3679 0 0,'0'0'284'0'0,"5"0"-186"0"0,24 3 1255 0 0,0-1 0 0 0,51-3 1 0 0,48-8 4252 0 0,-94 5-4141 0 0,51-7 2046 0 0,-1-4 521 0 0,-34 9-1328 0 0,-35 4-2177 0 0,-12 1-141 0 0,8-3 260 0 0,-3 1 447 0 0,-5 1-2154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9.8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764 0 2303 0 0,'111'14'819'0'0,"-109"-14"-695"0"0,2 2 32 0 0,-4-2-146 0 0,0 0 0 0 0,0 0 0 0 0,1 0 0 0 0,-1 0 1 0 0,0 0-1 0 0,0 0 0 0 0,0 0 0 0 0,1 0 0 0 0,-1 0 0 0 0,0 0 0 0 0,0 0 1 0 0,0 1-1 0 0,1-1 0 0 0,-1 0 0 0 0,0 0 0 0 0,0 0 0 0 0,0 0 0 0 0,1 0 1 0 0,-1 0-1 0 0,0 0 0 0 0,0 1 0 0 0,0-1 0 0 0,0 0 0 0 0,0 0 0 0 0,1 0 0 0 0,-1 0 1 0 0,0 1-1 0 0,0-1 0 0 0,0 0 0 0 0,0 0 0 0 0,0 0 0 0 0,0 1 0 0 0,0-1 1 0 0,0 0-1 0 0,0 0 0 0 0,0 0 0 0 0,0 1 0 0 0,0-1 0 0 0,0 0 0 0 0,0 3 60 0 0,-1 0 0 0 0,1 0-1 0 0,-1 0 1 0 0,0-1 0 0 0,0 1-1 0 0,0 0 1 0 0,-1-1 0 0 0,1 1-1 0 0,-1-1 1 0 0,1 1 0 0 0,-1-1-1 0 0,0 0 1 0 0,0 0 0 0 0,0 0-1 0 0,0 0 1 0 0,0 0 0 0 0,0 0-1 0 0,0 0 1 0 0,-4 1 0 0 0,-5 4 302 0 0,-1-2 1 0 0,1 0 0 0 0,-17 5 0 0 0,-7 4-38 0 0,-210 86 5214 0 0,-135 68 1134 0 0,343-147-5189 0 0,-46 33 0 0 0,72-46 1386 0 0,14-7-2304 0 0,7 0-343 0 0,1 0 0 0 0,-1-1 0 0 0,0 0-1 0 0,1 0 1 0 0,18-4 0 0 0,55-16 260 0 0,-46 10-256 0 0,161-36 1193 0 0,87-23 1638 0 0,-49 10-2629 0 0,-226 56-439 0 0,0-1 0 0 0,0 0 0 0 0,0 0 0 0 0,0-1 0 0 0,14-10 0 0 0,-15 7-120 0 0,-10 7 28 0 0,1 0 1 0 0,0 0-1 0 0,-1 0 0 0 0,1 0 0 0 0,-1-1 1 0 0,0 1-1 0 0,1 0 0 0 0,-1 0 0 0 0,0-1 1 0 0,0 1-1 0 0,1 0 0 0 0,-1 0 0 0 0,0-1 1 0 0,0 1-1 0 0,-1-2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10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0 5671 0 0,'-130'180'11054'0'0,"13"-20"-5296"0"0,-57 96-1347 0 0,158-228-3713 0 0,16-27-523 0 0,1-2-108 0 0,12-14-301 0 0,0 0 0 0 0,17-15 0 0 0,-24 25 125 0 0,0 0-1 0 0,1 0 0 0 0,-1 1 0 0 0,1 0 1 0 0,-1 0-1 0 0,1 1 0 0 0,1-1 0 0 0,11-3 0 0 0,-16 7 97 0 0,1-1 0 0 0,-1 0-1 0 0,1 1 1 0 0,-1 0-1 0 0,1-1 1 0 0,-1 1 0 0 0,1 1-1 0 0,-1-1 1 0 0,1 0-1 0 0,-1 1 1 0 0,1 0-1 0 0,-1 0 1 0 0,1 0 0 0 0,-1 0-1 0 0,0 0 1 0 0,4 3-1 0 0,-3-1 19 0 0,0-1-1 0 0,-1 1 1 0 0,1 0-1 0 0,-1 1 1 0 0,0-1-1 0 0,0 0 0 0 0,0 1 1 0 0,0 0-1 0 0,-1 0 1 0 0,1 0-1 0 0,1 4 0 0 0,1 4 127 0 0,0 0-1 0 0,-1 0 0 0 0,-1 0 0 0 0,0 1 0 0 0,-1-1 0 0 0,0 1 0 0 0,0 24 0 0 0,-4-6 495 0 0,0-1 0 0 0,-3 0 1 0 0,0 0-1 0 0,-13 40 0 0 0,17-61-112 0 0,6-16-820 0 0,8-16-1071 0 0,-5 3-567 0 0,-1-1 0 0 0,0 0-1 0 0,-2 0 1 0 0,6-37-1 0 0,-1-89-6670 0 0,3-18 2417 0 0,-10 144 5961 0 0,1 1-1 0 0,13-37 1 0 0,-16 53 382 0 0,1-1 0 0 0,0 0 0 0 0,0 1 0 0 0,1-1 0 0 0,-1 1 0 0 0,1 0 0 0 0,0-1 0 0 0,0 1 0 0 0,1 1 0 0 0,-1-1 0 0 0,1 0 0 0 0,-1 1 0 0 0,1 0 0 0 0,0 0 0 0 0,1 0 0 0 0,-1 0 0 0 0,7-3 0 0 0,-8 5 257 0 0,0 0-1 0 0,1 0 1 0 0,-1 1-1 0 0,0-1 1 0 0,0 1-1 0 0,1-1 1 0 0,-1 1-1 0 0,0 0 0 0 0,1 0 1 0 0,-1 1-1 0 0,0-1 1 0 0,1 1-1 0 0,-1-1 1 0 0,0 1-1 0 0,4 1 1 0 0,-3 0 155 0 0,0 0 1 0 0,0 1-1 0 0,0-1 0 0 0,0 1 1 0 0,-1 0-1 0 0,1-1 1 0 0,-1 2-1 0 0,0-1 1 0 0,0 0-1 0 0,3 5 0 0 0,1 2 385 0 0,-1 1 0 0 0,0 0 0 0 0,0 0 0 0 0,-1 1 0 0 0,-1 0 0 0 0,7 24 0 0 0,-7-17-201 0 0,-2-8-449 0 0,1 0-1 0 0,0 0 1 0 0,5 11-1 0 0,-8-21-366 0 0,0-1 0 0 0,0 0 0 0 0,0 1-1 0 0,0-1 1 0 0,0 0 0 0 0,0 1 0 0 0,0-1-1 0 0,0 0 1 0 0,1 1 0 0 0,-1-1 0 0 0,0 0 0 0 0,0 1-1 0 0,0-1 1 0 0,0 0 0 0 0,0 1 0 0 0,1-1-1 0 0,-1 0 1 0 0,0 0 0 0 0,0 1 0 0 0,1-1-1 0 0,-1 0 1 0 0,0 0 0 0 0,0 0 0 0 0,1 1-1 0 0,-1-1 1 0 0,0 0 0 0 0,1 0 0 0 0,-1 0-1 0 0,0 0 1 0 0,1 0 0 0 0,-1 1 0 0 0,1-1-1 0 0,2-11-3139 0 0,-4-20-3795 0 0,-1 11 3241 0 0,-7-21 1 0 0,5 28 3519 0 0,0 1-1 0 0,-1-1 0 0 0,0 1 1 0 0,0 0-1 0 0,-9-11 0 0 0,10 16 360 0 0,0 0 0 0 0,0 0 0 0 0,1 0 0 0 0,0-1 0 0 0,0 1 0 0 0,0-1 0 0 0,1 0 0 0 0,0 0 0 0 0,-1-13 0 0 0,3 15 196 0 0,0-1-1 0 0,0 1 1 0 0,1 0 0 0 0,0-1-1 0 0,0 1 1 0 0,0 0 0 0 0,1 0-1 0 0,0 0 1 0 0,0 0 0 0 0,0 0-1 0 0,1 0 1 0 0,5-8 0 0 0,-3 6 293 0 0,0 1 1 0 0,1 0-1 0 0,-1 0 1 0 0,1 1-1 0 0,1 0 0 0 0,-1 0 1 0 0,1 0-1 0 0,0 1 1 0 0,0 0-1 0 0,0 1 1 0 0,1-1-1 0 0,0 1 1 0 0,0 1-1 0 0,0-1 1 0 0,0 1-1 0 0,1 1 1 0 0,-1 0-1 0 0,1 0 1 0 0,-1 0-1 0 0,1 1 0 0 0,0 1 1 0 0,0-1-1 0 0,-1 1 1 0 0,1 1-1 0 0,0 0 1 0 0,0 0-1 0 0,16 5 1 0 0,-24-6-529 0 0,1 1 0 0 0,0-1 0 0 0,-1 1 0 0 0,1-1 0 0 0,-1 1 0 0 0,1 0 0 0 0,-1 0 0 0 0,0-1 0 0 0,1 1 0 0 0,-1 0 0 0 0,0 1 0 0 0,0-1 0 0 0,1 0 0 0 0,-1 0 0 0 0,0 0 0 0 0,0 1 0 0 0,0-1 0 0 0,-1 0 0 0 0,1 1 0 0 0,0-1 0 0 0,0 1 0 0 0,-1-1 0 0 0,1 1 0 0 0,-1-1 0 0 0,1 1 0 0 0,-1 0 0 0 0,0-1 0 0 0,1 1 0 0 0,-1 0 0 0 0,0-1 0 0 0,0 1 0 0 0,0-1 0 0 0,-1 1 0 0 0,1 0 0 0 0,0-1 0 0 0,0 1 0 0 0,-1 0 0 0 0,0 1 0 0 0,-2 4 316 0 0,1 0-1 0 0,-1 1 1 0 0,-1-1-1 0 0,0 0 1 0 0,0-1-1 0 0,-8 12 1 0 0,11-17-386 0 0,-7 9-47 0 0,0 1 0 0 0,0-1 0 0 0,-1-1 0 0 0,-1 0 0 0 0,0 0 0 0 0,-12 8 0 0 0,55-32-7131 0 0,-32 14 6693 0 0,-8 9-668 0 0,2-2 1190 0 0,3-3 19 0 0,0 0 1 0 0,0-1-1 0 0,0 1 1 0 0,-1-1-1 0 0,1 1 0 0 0,-1-1 1 0 0,0 0-1 0 0,1 0 0 0 0,-1 0 1 0 0,-6 3-1 0 0,3-1 378 0 0,12-1 111 0 0,11-1-256 0 0,49-3 523 0 0,-63 2-736 0 0,-2-1-71 0 0,0 1-1 0 0,0-1 1 0 0,0 1 0 0 0,0-1-1 0 0,0 1 1 0 0,0-1 0 0 0,0 1-1 0 0,0 0 1 0 0,-1-1 0 0 0,1 1-1 0 0,0 0 1 0 0,0 0 0 0 0,-1-1-1 0 0,1 1 1 0 0,0 0 0 0 0,-1 0-1 0 0,2 2 1 0 0,-1 0 27 0 0,0-2 124 0 0,-1 7 184 0 0,0-4-308 0 0,-1 0-1 0 0,0 0 1 0 0,0 0-1 0 0,-1 0 1 0 0,1-1 0 0 0,-1 1-1 0 0,1 0 1 0 0,-1-1-1 0 0,0 1 1 0 0,-5 5 0 0 0,-2 2 101 0 0,-18 17 1 0 0,13-13-13 0 0,-17 13 522 0 0,-66 46 1 0 0,80-62-524 0 0,-71 49 557 0 0,-81 63 1702 0 0,165-120-2310 0 0,0 0 1 0 0,-1 0-1 0 0,1 0 1 0 0,0 0-1 0 0,1 1 1 0 0,-5 7-1 0 0,17-8-34 0 0,2-3-35 0 0,1-1 0 0 0,-1 0 0 0 0,0-1 0 0 0,0 0 0 0 0,0 0 0 0 0,19-7 0 0 0,-15 5 0 0 0,33-8 0 0 0,-1-3 0 0 0,0-1 0 0 0,-1-3 0 0 0,0-2 0 0 0,82-49 0 0 0,-120 65-242 0 0,1 0 1 0 0,-1 0-1 0 0,1 1 1 0 0,16-4-1 0 0,-15 4-288 0 0,0 0 0 0 0,0 0 0 0 0,11-6 0 0 0,23-10-13530 0 0,-39 13 11377 0 0,-5 5 2414 0 0,0 0 1 0 0,0 0 0 0 0,1 1-1 0 0,-1-1 1 0 0,0 0-1 0 0,0 0 1 0 0,0 1 0 0 0,0-1-1 0 0,0 0 1 0 0,0 0 0 0 0,0 0-1 0 0,0 1 1 0 0,0-1 0 0 0,0 0-1 0 0,0 0 1 0 0,-1-1 0 0 0,-6-21-1776 0 0,3 14 1530 0 0,-1 1 0 0 0,1 0 1 0 0,-1 0-1 0 0,-1 1 0 0 0,-7-9 0 0 0,-10-14 461 0 0,22 29 202 0 0,3 3-132 0 0,-1 0 0 0 0,0 0 0 0 0,0 0 0 0 0,0 0-1 0 0,0 1 1 0 0,-1-1 0 0 0,1 0 0 0 0,0 4-1 0 0,2 5-15 0 0,18 52 8574 0 0,20 101 0 0 0,-14-8-1886 0 0,-24-136-6112 0 0,-2 1 1 0 0,-1 0-1 0 0,0 0 1 0 0,-1 0-1 0 0,-8 40 1 0 0,8-57-523 0 0,-1 1 0 0 0,1-1 0 0 0,0 1 0 0 0,-1-1 0 0 0,0 0 0 0 0,-2 4 0 0 0,3-6-32 0 0,0-1 0 0 0,0 0-1 0 0,0 0 1 0 0,1 0-1 0 0,-1 0 1 0 0,0 0 0 0 0,-1 0-1 0 0,1 0 1 0 0,0 0 0 0 0,0 0-1 0 0,0 0 1 0 0,0 0-1 0 0,-1-1 1 0 0,1 1 0 0 0,0 0-1 0 0,-1-1 1 0 0,1 1-1 0 0,0-1 1 0 0,-1 0 0 0 0,1 1-1 0 0,-1-1 1 0 0,1 0-1 0 0,-3 0 1 0 0,-7-1 35 0 0,1-1-1 0 0,-1 0 1 0 0,0 0-1 0 0,1-1 1 0 0,-1-1-1 0 0,1 0 1 0 0,0 0-1 0 0,0-1 1 0 0,0 0-1 0 0,1-1 1 0 0,0 0-1 0 0,0-1 1 0 0,1 1-1 0 0,-1-2 1 0 0,-13-15-1 0 0,20 21-54 0 0,0 1 0 0 0,1-1 0 0 0,-1 0 0 0 0,1 0 0 0 0,-1-1 0 0 0,1 1 0 0 0,0 0 0 0 0,-1 0 0 0 0,1-1 0 0 0,1 1-1 0 0,-1 0 1 0 0,0-1 0 0 0,0 1 0 0 0,1-1 0 0 0,0 1 0 0 0,-1-1 0 0 0,1 1 0 0 0,0-4 0 0 0,1 3 7 0 0,-1 0-1 0 0,1-1 1 0 0,0 1-1 0 0,0 0 1 0 0,1 0-1 0 0,-1 0 1 0 0,0 0-1 0 0,1 1 1 0 0,0-1-1 0 0,0 0 1 0 0,0 1-1 0 0,3-4 1 0 0,6-5 26 0 0,1 1 0 0 0,-1 1 0 0 0,2 0 0 0 0,23-13 0 0 0,-36 22-36 0 0,5-2-81 0 0,14-9-2414 0 0,2 2-3957 0 0,6 0-3744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0 7023 0 0,'6'152'2533'0'0,"-25"198"11583"0"0,3-261-10831 0 0,1 0-920 0 0,13-74-1956 0 0,1 0 0 0 0,0-1 0 0 0,2 1 0 0 0,1 14 0 0 0,-2-27-387 0 0,1-1-1 0 0,-1 1 1 0 0,1-1-1 0 0,0 0 1 0 0,-1 1-1 0 0,1-1 1 0 0,0 0-1 0 0,0 1 1 0 0,0-1 0 0 0,0 0-1 0 0,0 0 1 0 0,0 0-1 0 0,0 0 1 0 0,0 0-1 0 0,1 0 1 0 0,-1 0-1 0 0,2 1 1 0 0,-1-1-81 0 0,-2-3-115 0 0,0 0-1 0 0,0 0 0 0 0,0 0 1 0 0,1 0-1 0 0,-1 0 0 0 0,0 0 1 0 0,1 0-1 0 0,0 0 0 0 0,-1 0 1 0 0,1 0-1 0 0,0 0 0 0 0,0 1 1 0 0,3-4-1 0 0,-2 2-713 0 0,1 0 1 0 0,0 1-1 0 0,0-1 0 0 0,1 1 0 0 0,4-3 1 0 0,4-2-3577 0 0,5-6-3950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1 7511 0 0,'-1'10'413'0'0,"0"1"0"0"0,0-1 0 0 0,-1 0 0 0 0,0 0 0 0 0,-1 0 0 0 0,0 0-1 0 0,-8 16 1 0 0,-2 0 2782 0 0,-24 36 1 0 0,23-42-1431 0 0,-29 28 1 0 0,18-20-580 0 0,-81 97 2044 0 0,105-124-3406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9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363 0 2159 0 0,'-10'17'945'0'0,"-19"21"0"0"0,-41 37 7751 0 0,23-26-4730 0 0,-60 62 2579 0 0,78-82-5229 0 0,-40 38 1206 0 0,68-65-1644 0 0,1-5-875 0 0,1 0-1 0 0,0 1 0 0 0,0-1 0 0 0,1 0 1 0 0,-1 1-1 0 0,0-1 0 0 0,1 1 0 0 0,2-4 1 0 0,0 0-112 0 0,3-5-194 0 0,1 1 0 0 0,0 0-1 0 0,0 0 1 0 0,1 1 0 0 0,0 0-1 0 0,0 0 1 0 0,1 1 0 0 0,17-10 0 0 0,-20 13 151 0 0,1 1 1 0 0,0 0-1 0 0,0 0 1 0 0,0 1 0 0 0,0 0-1 0 0,1 0 1 0 0,-1 1-1 0 0,1 0 1 0 0,0 0 0 0 0,0 1-1 0 0,-1 1 1 0 0,1-1 0 0 0,10 2-1 0 0,3 5 331 0 0,-20-5-58 0 0,0 2 8 0 0,2 2 21 0 0,0 1 0 0 0,-1-1-1 0 0,1 1 1 0 0,-2 0-1 0 0,1-1 1 0 0,0 1 0 0 0,-1 1-1 0 0,0-1 1 0 0,-1 0-1 0 0,1 0 1 0 0,-1 1-1 0 0,0-1 1 0 0,-1 1 0 0 0,0-1-1 0 0,0 13 1 0 0,-4 9 548 0 0,0-1 0 0 0,-2 0-1 0 0,0 0 1 0 0,-2-1 0 0 0,-1 0 0 0 0,-16 31 0 0 0,16-34-3 0 0,8-21-38 0 0,0-1-368 0 0,-3 4-159 0 0,6-21-1017 0 0,3 5-681 0 0,2 1-3447 0 0,-5 6 2422 0 0,6-11-7067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1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279 0 3023 0 0,'2'1'220'0'0,"11"3"1799"0"0,-1 1-1 0 0,0 1 0 0 0,0 0 1 0 0,0 1-1 0 0,-1 0 0 0 0,0 0 1 0 0,0 1-1 0 0,17 17 1 0 0,-27-23-1888 0 0,1 0 1 0 0,-1 1-1 0 0,1-1 1 0 0,-1 0-1 0 0,0 0 1 0 0,0 1-1 0 0,0-1 1 0 0,0 1 0 0 0,0-1-1 0 0,0 1 1 0 0,-1-1-1 0 0,1 1 1 0 0,-1-1-1 0 0,0 1 1 0 0,0 0-1 0 0,0-1 1 0 0,0 1 0 0 0,0-1-1 0 0,-1 1 1 0 0,1-1-1 0 0,-1 1 1 0 0,1-1-1 0 0,-1 1 1 0 0,0-1-1 0 0,0 1 1 0 0,-2 3 0 0 0,-1 2 15 0 0,-1-1 0 0 0,0 1 1 0 0,0-1-1 0 0,0 0 1 0 0,-1 0-1 0 0,-9 9 0 0 0,2-5 175 0 0,0-1-1 0 0,0 0 0 0 0,-30 17 1 0 0,-48 16 835 0 0,-8 5 463 0 0,66-31-971 0 0,-16 10 1157 0 0,48-26-1798 0 0,0-1 1 0 0,1 1-1 0 0,-1-1 1 0 0,0 1-1 0 0,1-1 1 0 0,-1 1-1 0 0,0 0 1 0 0,1-1 0 0 0,-1 1-1 0 0,1 0 1 0 0,-1-1-1 0 0,1 1 1 0 0,-1 1-1 0 0,1-2-5 0 0,0 0 0 0 0,0 0 0 0 0,0 1-1 0 0,0-1 1 0 0,0 0 0 0 0,0 0 0 0 0,0 0-1 0 0,0 1 1 0 0,0-1 0 0 0,0 0 0 0 0,0 0-1 0 0,0 1 1 0 0,0-1 0 0 0,0 0 0 0 0,0 0 0 0 0,0 1-1 0 0,1-1 1 0 0,-1 0 0 0 0,0 0 0 0 0,0 0-1 0 0,0 0 1 0 0,0 1 0 0 0,0-1 0 0 0,1 0-1 0 0,-1 0 1 0 0,0 0 0 0 0,1 1 0 0 0,13 3 56 0 0,-14-3-58 0 0,20 1-1 0 0,-1 0 0 0 0,1-1 0 0 0,0-1 0 0 0,-1 0 0 0 0,24-5 0 0 0,-9 0 0 0 0,56-16 0 0 0,-60 13 0 0 0,-4 0 0 0 0,43-19 0 0 0,-67 26 0 0 0,1 0 0 0 0,-1 0 0 0 0,0-1 0 0 0,1 1 0 0 0,-1-1 0 0 0,0 1 0 0 0,0-1 0 0 0,4-3 0 0 0,6-7 0 0 0,-11 11-475 0 0,0 0 0 0 0,1 0 0 0 0,-1 0 1 0 0,0 0-1 0 0,0 0 0 0 0,0-1 0 0 0,0 1 0 0 0,0 0 0 0 0,-1-1 0 0 0,1 1 0 0 0,1-2 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1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0 8231 0 0,'22'149'2679'0'0,"11"115"14065"0"0,-31-229-15280 0 0,-4 47-1 0 0,1-67-1098 0 0,-1-1-1 0 0,-1 1 0 0 0,0-1 0 0 0,-1 0 1 0 0,-11 26-1 0 0,10-30-364 0 0,-5 0 0 0 0,5-9 0 0 0,3-1 0 0 0,-13 4 0 0 0,9-5 0 0 0,2-1 0 0 0,-7 0 0 0 0,6 1 0 0 0,0 1 0 0 0,-1-2 0 0 0,1 1 0 0 0,0-1 0 0 0,1 1 0 0 0,-1-1 0 0 0,0-1 0 0 0,-7-3 0 0 0,-16-11 0 0 0,-32-15 0 0 0,0 0 0 0 0,-7-9-2111 0 0,54 32 382 0 0,1 0 0 0 0,0-1-1 0 0,-11-13 1 0 0,3 2-8467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4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2225 1312 6735 0 0,'3'-48'480'0'0,"-4"-59"-1"0"0,-1 14 1128 0 0,1 10-224 0 0,-3 1-1 0 0,-27-145 1 0 0,5 110-1184 0 0,-52-145 0 0 0,65 228 442 0 0,-2 0 0 0 0,0 1 0 0 0,-3 1 1 0 0,-41-58-1 0 0,55 84-499 0 0,-1 1 0 0 0,1 0-1 0 0,-1 0 1 0 0,0 1 0 0 0,-1 0 0 0 0,1-1 0 0 0,-1 2 0 0 0,0-1 0 0 0,0 1 0 0 0,-7-3 0 0 0,3 2 190 0 0,0 0-1 0 0,-1 1 1 0 0,0 1-1 0 0,1 0 1 0 0,-21-2-1 0 0,9 4 424 0 0,-1 0-1 0 0,0 2 0 0 0,1 1 1 0 0,-1 0-1 0 0,-32 10 1 0 0,24-3-131 0 0,-1 2 1 0 0,2 1 0 0 0,-1 1-1 0 0,-46 31 1 0 0,-106 87 1345 0 0,131-91-1587 0 0,-151 128 427 0 0,162-129-716 0 0,1 2-1 0 0,-53 74 0 0 0,19-12 84 0 0,-83 120 173 0 0,-142 258 161 0 0,259-411-503 0 0,4 1 0 0 0,3 2 1 0 0,-41 133-1 0 0,-7 127-8 0 0,40 13 0 0 0,41-40 0 0 0,5-241 0 0 0,3 0 0 0 0,26 102 0 0 0,-20-119 0 0 0,2-1 0 0 0,31 66 0 0 0,-32-83 0 0 0,2-2 0 0 0,1 0 0 0 0,1-1 0 0 0,37 41 0 0 0,-15-28 0 0 0,1-1 0 0 0,2-3 0 0 0,1-1 0 0 0,3-2 0 0 0,99 53 0 0 0,-118-74 0 0 0,0-1 0 0 0,1-1 0 0 0,1-1 0 0 0,-1-2 0 0 0,1-1 0 0 0,1-1 0 0 0,-1-2 0 0 0,48 0 0 0 0,-39-4 0 0 0,1-2 0 0 0,-1-2 0 0 0,0-2 0 0 0,-1-1 0 0 0,1-2 0 0 0,47-18 0 0 0,-60 16 0 0 0,-1-1 0 0 0,31-19 0 0 0,46-36 0 0 0,-74 47 0 0 0,13-8 0 0 0,174-130 0 0 0,-194 138 0 0 0,-1-1 0 0 0,-2-1 0 0 0,24-33 0 0 0,43-77 0 0 0,-45 56 0 0 0,34-83 0 0 0,-42 82 0 0 0,-1 5 0 0 0,-3-1 0 0 0,-3-2 0 0 0,26-128 0 0 0,-36 113 0 0 0,-3 0 0 0 0,1-106 0 0 0,-17 104 0 0 0,-3 0 0 0 0,-4 1 0 0 0,-5 0 0 0 0,-3 0 0 0 0,-55-159 0 0 0,61 216 0 0 0,-67-168 0 0 0,64 171 0 0 0,-1 0 0 0 0,-1 1 0 0 0,-2 0 0 0 0,-26-31 0 0 0,34 50 2 0 0,0 0 0 0 0,-1 0 0 0 0,0 1 0 0 0,-1 0 0 0 0,0 1 0 0 0,-1 1 0 0 0,1 0 0 0 0,-2 1 0 0 0,1 0 0 0 0,-1 1 1 0 0,0 1-1 0 0,0 0 0 0 0,-25-4 0 0 0,6 4-26 0 0,0 1 0 0 0,-1 2 0 0 0,0 1 0 0 0,1 1 0 0 0,-40 6 0 0 0,42-1-786 0 0,-54 15-1 0 0,47-8-2024 0 0,1 0-3423 0 0,-7 3-3193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6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4290 684 10191 0 0,'-1'2'88'0'0,"-1"0"0"0"0,1 1-1 0 0,-1-1 1 0 0,1 0 0 0 0,-1-1-1 0 0,0 1 1 0 0,0 0-1 0 0,0 0 1 0 0,0-1 0 0 0,0 1-1 0 0,0-1 1 0 0,0 0 0 0 0,0 0-1 0 0,-1 0 1 0 0,1 0 0 0 0,-1 0-1 0 0,-2 1 1 0 0,3-2 96 0 0,-1 0-1 0 0,1 0 1 0 0,-1 0 0 0 0,1-1-1 0 0,-1 1 1 0 0,1 0 0 0 0,0-1-1 0 0,-1 0 1 0 0,1 0 0 0 0,0 1-1 0 0,-1-1 1 0 0,1-1 0 0 0,0 1 0 0 0,0 0-1 0 0,0 0 1 0 0,0-1 0 0 0,-3-2-1 0 0,-17-15 2696 0 0,10 8-2025 0 0,0 1 1 0 0,-16-10 0 0 0,-24-9 1531 0 0,-112-43 1 0 0,114 52-1560 0 0,-156-51 1316 0 0,149 54-1517 0 0,-124-33 1110 0 0,4 2-352 0 0,101 26-1004 0 0,-155-25 0 0 0,121 30-380 0 0,36 5 0 0 0,-89-3 0 0 0,56 15 0 0 0,-201 26 0 0 0,-99 62 0 0 0,371-78 0 0 0,-253 75 0 0 0,8 23 0 0 0,197-71 0 0 0,32-16 0 0 0,1 3 0 0 0,-91 59 0 0 0,79-35 0 0 0,2 4 0 0 0,2 2 0 0 0,-86 103 0 0 0,81-72 0 0 0,0 0 0 0 0,37-54 0 0 0,-9 11 0 0 0,2 1 0 0 0,-32 53 0 0 0,59-83 0 0 0,-18 28 0 0 0,2 2 0 0 0,-21 54 0 0 0,32-64 0 0 0,-51 151 0 0 0,51-141 0 0 0,1 1 0 0 0,-5 60 0 0 0,13-66 0 0 0,3-1 0 0 0,1 0 0 0 0,7 49 0 0 0,31 109 0 0 0,-15-114 0 0 0,4-2 0 0 0,41 84 0 0 0,-44-111 0 0 0,3-1 0 0 0,1-2 0 0 0,3-1 0 0 0,2-1 0 0 0,2-2 0 0 0,2-1 0 0 0,78 69 0 0 0,-53-58 0 0 0,21 20 0 0 0,114 76 0 0 0,-19-37 0 0 0,10-16 0 0 0,-125-70 0 0 0,-20-7 0 0 0,0-2 0 0 0,91 24 0 0 0,186 44 0 0 0,-253-67 0 0 0,87 12 0 0 0,-66-15 0 0 0,207 39 0 0 0,-49-17 0 0 0,-151-24 0 0 0,62 12 0 0 0,202 46 0 0 0,126 1 0 0 0,-105-44 0 0 0,-279-27 0 0 0,104 9 0 0 0,-175-7 0 0 0,-3-1 0 0 0,33 1 0 0 0,133-2 0 0 0,-156-3 0 0 0,63-7 0 0 0,-13-1 0 0 0,182-18 0 0 0,-2-15 0 0 0,-246 38 0 0 0,8-2 0 0 0,545-78 0 0 0,-168 19 0 0 0,-284 42 0 0 0,81-19 0 0 0,66-11 0 0 0,-157 36 0 0 0,200-33 0 0 0,-158 29 0 0 0,-129 16 0 0 0,47-13 0 0 0,-3 1 0 0 0,-31 9 0 0 0,0-1 0 0 0,58-21 0 0 0,-43 8 0 0 0,-12 6 0 0 0,65-34 0 0 0,212-114 0 0 0,-267 137 0 0 0,193-106 0 0 0,-73 38 0 0 0,50-40 0 0 0,-187 111 0 0 0,-2-2 0 0 0,-1-2 0 0 0,-1-1 0 0 0,30-34 0 0 0,-26 21 0 0 0,-2-2 0 0 0,46-79 0 0 0,-72 111 0 0 0,85-161 0 0 0,-82 148 0 0 0,0-1 0 0 0,-2 0 0 0 0,-1-1 0 0 0,0 1 0 0 0,3-38 0 0 0,-6 11 0 0 0,-4-104 0 0 0,-3 127 0 0 0,-1 0 0 0 0,-1 0 0 0 0,-1 1 0 0 0,-2-1 0 0 0,-12-29 0 0 0,-64-126 0 0 0,67 153 0 0 0,-1 1 0 0 0,-1 1 0 0 0,-41-46 0 0 0,32 44 0 0 0,-1 1 0 0 0,-1 1 0 0 0,-2 2 0 0 0,-35-23 0 0 0,19 18 0 0 0,18 11 0 0 0,-62-31 0 0 0,54 36 0 0 0,18 8 0 0 0,1 0 0 0 0,-30-19 0 0 0,-57-56 0 0 0,-94-45 0 0 0,-41-10 0 0 0,188 110 0 0 0,-21-8 0 0 0,-2 3 0 0 0,-1 4 0 0 0,-2 3 0 0 0,-84-17 0 0 0,38 11 0 0 0,-80-16 0 0 0,-172-25 0 0 0,0-7 0 0 0,-465-98 0 0 0,430 88 0 0 0,-957-115 0 0 0,662 174 0 0 0,665 32 0 0 0,-301 17 0 0 0,18 40 0 0 0,266-43 0 0 0,0 2 0 0 0,2 4 0 0 0,-78 38 0 0 0,-72 54 316 0 0,-125 61-2088 0 0,270-147-5800 0 0,-2-1-2624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8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4 173 6415 0 0,'-3'-23'499'0'0,"3"23"-495"0"0,0-1 1 0 0,0 1-1 0 0,0 0 1 0 0,0 0-1 0 0,0 0 0 0 0,0 0 1 0 0,0-1-1 0 0,0 1 0 0 0,0 0 1 0 0,0 0-1 0 0,0 0 1 0 0,0 0-1 0 0,0-1 0 0 0,0 1 1 0 0,0 0-1 0 0,0 0 0 0 0,0 0 1 0 0,0-1-1 0 0,0 1 1 0 0,0 0-1 0 0,0 0 0 0 0,0 0 1 0 0,0 0-1 0 0,0 0 0 0 0,0-1 1 0 0,0 1-1 0 0,0 0 1 0 0,1 0-1 0 0,-1 0 0 0 0,0 0 1 0 0,0 0-1 0 0,0-1 0 0 0,0 1 1 0 0,0 0-1 0 0,0 0 1 0 0,1 0-1 0 0,-1 0 0 0 0,0 0 1 0 0,54-31 2636 0 0,73-38 4256 0 0,-56 31-4495 0 0,-69 37-2046 0 0,24-3 676 0 0,-24 3-586 0 0,2 4 243 0 0,-4-3-630 0 0,0 0 0 0 0,1 0 0 0 0,-1 1 0 0 0,1-1 0 0 0,-1 0 0 0 0,0 0 0 0 0,1 0 1 0 0,-1 0-1 0 0,0 1 0 0 0,1-1 0 0 0,-1 0 0 0 0,0 0 0 0 0,1 1 0 0 0,-1-1 0 0 0,0 0 0 0 0,1 1 0 0 0,-1-1 0 0 0,0 0 0 0 0,0 1 0 0 0,0-1 0 0 0,1 1 0 0 0,1 5 132 0 0,0-1-1 0 0,-1 1 1 0 0,1 0-1 0 0,-1 0 1 0 0,-1 0-1 0 0,1 0 1 0 0,-1 0-1 0 0,0 0 1 0 0,0 0-1 0 0,0 0 1 0 0,-1-1-1 0 0,0 1 1 0 0,0 0-1 0 0,-1 0 1 0 0,-2 6-1 0 0,-5 13 498 0 0,-14 25-1 0 0,6-13-94 0 0,-44 95 614 0 0,20-54-682 0 0,19-41-273 0 0,-12 19 44 0 0,20-35-169 0 0,-15 30-1 0 0,13-25-24 0 0,15-24-188 0 0,0-15-2759 0 0,0-4-438 0 0,3-27-1 0 0,5 4-4593 0 0,-2 19 2145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8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0 458 2383 0 0,'0'0'332'0'0,"3"2"488"0"0,10 12 1253 0 0,0 1 1 0 0,-1 0-1 0 0,0 1 0 0 0,12 23 0 0 0,-16-27-359 0 0,0 0 0 0 0,2-1 1 0 0,16 17-1 0 0,-19-23-1127 0 0,-1 0-1 0 0,1 0 1 0 0,10 4-1 0 0,-15-8-394 0 0,1 0-57 0 0,1 0-309 0 0,-1-1 0 0 0,1 0 0 0 0,0 0-1 0 0,0 0 1 0 0,-1 0 0 0 0,1 0 0 0 0,0-1 0 0 0,-1 1-1 0 0,1-1 1 0 0,-1 0 0 0 0,6-2 0 0 0,-7 2-122 0 0,0 0 0 0 0,0 0 0 0 0,0-1 0 0 0,0 1 0 0 0,0 0 0 0 0,0-1 0 0 0,-1 1 0 0 0,1-1 0 0 0,0 0 0 0 0,-1 1 0 0 0,1-1 0 0 0,-1 0 0 0 0,0 0 1 0 0,1 0-1 0 0,-1 0 0 0 0,0 0 0 0 0,0-1 0 0 0,0 1 0 0 0,-1 0 0 0 0,2-3 0 0 0,-2 2-87 0 0,1-1 0 0 0,-1 1 0 0 0,1 0 0 0 0,-1-1 0 0 0,0 1 0 0 0,-1 0 0 0 0,1-1 0 0 0,0 1 0 0 0,-1 0 1 0 0,0-1-1 0 0,0 1 0 0 0,0 0 0 0 0,0 0 0 0 0,0 0 0 0 0,-3-4 0 0 0,-2-2-114 0 0,0 0-1 0 0,0 1 1 0 0,-12-12 0 0 0,11 13 764 0 0,1 0 1 0 0,0 0-1 0 0,1 0 1 0 0,-9-16-1 0 0,13 22-48 0 0,0-1 0 0 0,1 0 0 0 0,-1 1-1 0 0,1-1 1 0 0,0 1 0 0 0,0-1 0 0 0,-1 0-1 0 0,1 0 1 0 0,0 1 0 0 0,0-1 0 0 0,1 0 0 0 0,-1 1-1 0 0,0-1 1 0 0,1 0 0 0 0,-1 1 0 0 0,1-1-1 0 0,-1 1 1 0 0,1-1 0 0 0,0 1 0 0 0,-1-1-1 0 0,1 1 1 0 0,0-1 0 0 0,0 1 0 0 0,0-1-1 0 0,0 1 1 0 0,2-2 0 0 0,4-3 532 0 0,0 0 0 0 0,0 0 0 0 0,14-9 0 0 0,-9 7 170 0 0,44-32 2338 0 0,132-103 1835 0 0,-175 131-5084 0 0,-5 6-63 0 0,0-1 1 0 0,-1 0-1 0 0,0 0 1 0 0,0-1 0 0 0,8-11-1 0 0,-14 18-427 0 0,-2-2 89 0 0,1 1 1 0 0,0-1-1 0 0,-1 1 0 0 0,1 0 0 0 0,-1-1 0 0 0,0 1 1 0 0,0 0-1 0 0,0 0 0 0 0,0-1 0 0 0,0 1 1 0 0,0 0-1 0 0,-1 0 0 0 0,1 0 0 0 0,-1 0 0 0 0,1 1 1 0 0,-1-1-1 0 0,0 0 0 0 0,1 1 0 0 0,-1-1 1 0 0,0 1-1 0 0,0-1 0 0 0,-5-1 0 0 0,-4-3-424 0 0,-1 1 0 0 0,0 0 0 0 0,-16-4-1 0 0,-2-1-301 0 0,-38-22-250 0 0,67 31 1504 0 0,-4 1 120 0 0,-2 1 1880 0 0,8 7-828 0 0,1-4-1610 0 0,-2-3 314 0 0,3 10 446 0 0,0 1 0 0 0,2-1 0 0 0,-1 0 1 0 0,9 15-1 0 0,-2-5 295 0 0,0 1 0 0 0,13 38 0 0 0,9 48 847 0 0,-15-35 372 0 0,15 123 1 0 0,-32-188-1714 0 0,-1 0 0 0 0,0 0 0 0 0,0 0 0 0 0,0 0 0 0 0,-1 0 0 0 0,-1 1-1 0 0,1-1 1 0 0,-1-1 0 0 0,-4 11 0 0 0,4-15-200 0 0,0 0 0 0 0,0 1 0 0 0,0-1-1 0 0,0 0 1 0 0,-1-1 0 0 0,1 1 0 0 0,-1 0 0 0 0,0-1 0 0 0,0 0-1 0 0,0 1 1 0 0,0-1 0 0 0,0 0 0 0 0,0-1 0 0 0,-1 1 0 0 0,1 0-1 0 0,-1-1 1 0 0,1 0 0 0 0,-1 0 0 0 0,1 0 0 0 0,-1 0 0 0 0,0 0 0 0 0,1-1-1 0 0,-1 0 1 0 0,0 0 0 0 0,1 0 0 0 0,-1 0 0 0 0,0 0 0 0 0,0-1-1 0 0,1 0 1 0 0,-1 1 0 0 0,1-1 0 0 0,-6-3 0 0 0,5 2-12 0 0,0 0 1 0 0,0 0-1 0 0,0 0 0 0 0,1-1 1 0 0,-1 1-1 0 0,1-1 1 0 0,-1 0-1 0 0,1 0 1 0 0,0-1-1 0 0,1 1 0 0 0,-1 0 1 0 0,0-1-1 0 0,1 0 1 0 0,0 1-1 0 0,0-1 1 0 0,0 0-1 0 0,0 0 0 0 0,1 0 1 0 0,-1-1-1 0 0,1 1 1 0 0,-1-8-1 0 0,2 2-289 0 0,1 0-1 0 0,-1 0 1 0 0,2 0 0 0 0,0 0-1 0 0,0 0 1 0 0,1 0 0 0 0,0 0-1 0 0,0 1 1 0 0,5-10 0 0 0,1-2-991 0 0,3-8-5401 0 0,5-2-2001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9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1 127 4199 0 0,'30'-29'904'0'0,"-4"4"3511"0"0,3 4 3512 0 0,28-9 499 0 0,-22 14-6379 0 0,-33 15-1557 0 0,-1 1-478 0 0,0 1 0 0 0,0-1 0 0 0,0 0 0 0 0,0 0 0 0 0,0-1 0 0 0,0 1 0 0 0,-1 0 0 0 0,1 0 0 0 0,0 0-1 0 0,0-1 1 0 0,2 0 0 0 0,0 0 12 0 0,8 0 13 0 0,-9 1-133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1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24 453 4087 0 0,'-6'-14'120'0'0,"4"11"-82"0"0,0-1-1 0 0,1 1 1 0 0,0 0-1 0 0,0-1 1 0 0,0 0-1 0 0,0 1 1 0 0,0-6-1 0 0,0-12 276 0 0,1 13 40 0 0,-1 0 0 0 0,1 0 1 0 0,-3-8-1 0 0,2 10-116 0 0,0 1-1 0 0,1 0 1 0 0,0 0 0 0 0,1-10 0 0 0,-1-7 361 0 0,0 4-28 0 0,-1-9 702 0 0,1 17-853 0 0,0 1 0 0 0,0 0 1 0 0,1 0-1 0 0,0 0 1 0 0,0-1-1 0 0,1 1 0 0 0,1 1 1 0 0,3-12-1 0 0,-2 10-105 0 0,0 1-1 0 0,0 0 1 0 0,9-12-1 0 0,-1 0-31 0 0,-9 16-77 0 0,1-1 0 0 0,-1 1-1 0 0,1 0 1 0 0,0 0 0 0 0,0 0-1 0 0,1 0 1 0 0,-1 1 0 0 0,1 0-1 0 0,0 0 1 0 0,0 0 0 0 0,1 0 0 0 0,-1 1-1 0 0,12-5 1 0 0,-10 5 29 0 0,0 1 0 0 0,1 0 0 0 0,-1 0 0 0 0,1 1 0 0 0,-1 0 0 0 0,1 0 0 0 0,0 1 0 0 0,-1 0 0 0 0,1 1 0 0 0,0-1 0 0 0,9 3 0 0 0,-1 0 150 0 0,0 2 1 0 0,-1 0-1 0 0,1 0 1 0 0,-1 1-1 0 0,0 1 1 0 0,16 10-1 0 0,-26-12-190 0 0,0 0 0 0 0,-1-1 0 0 0,1 1-1 0 0,-1 1 1 0 0,0-1 0 0 0,-1 1 0 0 0,1 0-1 0 0,-1-1 1 0 0,3 10 0 0 0,-4-8-111 0 0,0-1-1 0 0,0 0 1 0 0,-1 1 0 0 0,0-1 0 0 0,-1 1 0 0 0,0-1-1 0 0,0 1 1 0 0,0-1 0 0 0,0 1 0 0 0,-1-1-1 0 0,0 1 1 0 0,-1-1 0 0 0,1 0 0 0 0,-6 13 0 0 0,-2 3 149 0 0,-1-1 0 0 0,-23 35 0 0 0,20-36-88 0 0,-21 23-1 0 0,2-4 56 0 0,23-28-86 0 0,-1 0 1 0 0,0-1-1 0 0,-1 0 1 0 0,-1-1 0 0 0,-14 10-1 0 0,2-6 295 0 0,22-12 752 0 0,15-4-824 0 0,-7 1-247 0 0,0 0 0 0 0,0 0 0 0 0,0-1 1 0 0,0 0-1 0 0,0 0 0 0 0,-1-1 0 0 0,1 1 0 0 0,-1-1 0 0 0,0 0 0 0 0,0-1 1 0 0,0 1-1 0 0,-1-1 0 0 0,6-8 0 0 0,-7 10-40 0 0,1 0 1 0 0,-1 0-1 0 0,0 0 0 0 0,1 1 0 0 0,0-1 1 0 0,4-1-1 0 0,1-2 54 0 0,1-1 8 0 0,-6 4-101 0 0,1 0-1 0 0,-1 0 1 0 0,1 1-1 0 0,0 0 1 0 0,0-1 0 0 0,0 2-1 0 0,0-1 1 0 0,0 1 0 0 0,0-1-1 0 0,0 1 1 0 0,9 0 0 0 0,2 0-72 0 0,17 2-60 0 0,-3-1 103 0 0,-4 1 131 0 0,43-5 0 0 0,-49 1-112 0 0,-16 1 0 0 0,0-1 0 0 0,14-6-3 0 0,-8 1 70 0 0,-4 2-3 0 0,-3-1-11 0 0,2-1-42 0 0,-2-2 0 0 0,0 0 42 0 0,-3 0 0 0 0,-2 3-57 0 0,-9-4-599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9.5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4287 0 0,'1'2'332'0'0,"26"54"839"0"0,-19-38 613 0 0,-1 0 1 0 0,-1 1-1 0 0,-1 0 1 0 0,-1-1-1 0 0,4 34 1 0 0,-4-27-212 0 0,5 62 2757 0 0,-3-30-1927 0 0,-5-54-2207 0 0,0-4-1666 0 0,0 1 1315 0 0,0-1 1 0 0,0 1-1 0 0,0 0 1 0 0,0-1-1 0 0,0 1 1 0 0,0-1-1 0 0,-1 1 1 0 0,1-1-1 0 0,0 1 1 0 0,0-1-1 0 0,-1 0 1 0 0,1 1-1 0 0,0-1 1 0 0,-1 0-1 0 0,1 0 0 0 0,-1 1 1 0 0,1-1-1 0 0,0-2 1 0 0,10-20-2557 0 0,-9 18 1763 0 0,1-5 152 0 0,0 1 0 0 0,0-1 1 0 0,1-14-1 0 0,4-11-385 0 0,-6 26 842 0 0,0 1 334 0 0,0 0-1 0 0,1 1 1 0 0,0-1 0 0 0,0 1 0 0 0,4-8-1 0 0,-2 9 133 0 0,1 0-1 0 0,-1 1 1 0 0,1-1-1 0 0,0 1 0 0 0,0 0 1 0 0,0 1-1 0 0,1-1 1 0 0,0 1-1 0 0,0 1 1 0 0,8-4-1 0 0,-13 6 241 0 0,2 0 45 0 0,23-7 422 0 0,-25 7-471 0 0,0 2-19 0 0,0-1-287 0 0,-1 1 1 0 0,0-1-1 0 0,0 1 0 0 0,0-1 0 0 0,-1 1 1 0 0,1-1-1 0 0,0 1 0 0 0,0-1 1 0 0,0 1-1 0 0,0 0 0 0 0,0 0 0 0 0,-1-1 1 0 0,1 1-1 0 0,0 0 0 0 0,-1 0 1 0 0,1 0-1 0 0,0 0 0 0 0,-1 0 0 0 0,1 0 1 0 0,-1 0-1 0 0,0 0 0 0 0,1 1 1 0 0,0 0 24 0 0,-1 1 0 0 0,0-1 0 0 0,0 0 0 0 0,0 1 0 0 0,0-1 0 0 0,0 0-1 0 0,-1 1 1 0 0,1-1 0 0 0,-2 5 0 0 0,-2 4 240 0 0,0 0 0 0 0,-1 0 0 0 0,-9 13 0 0 0,13-22-218 0 0,-14 21 522 0 0,-1-1-1 0 0,-1-1 1 0 0,-1-1-1 0 0,0 0 1 0 0,-28 21-1 0 0,10-11 954 0 0,-2-2-1 0 0,-46 26 0 0 0,56-38 2249 0 0,47-21-2934 0 0,64-18-773 0 0,10-2-120 0 0,128-54 0 0 0,-175 57 0 0 0,0-2 0 0 0,52-37 0 0 0,-92 58 0 0 0,19-13-85 0 0,0-2 0 0 0,40-35 0 0 0,-63 50-126 0 0,0 1-1 0 0,0 0 1 0 0,0-1-1 0 0,-1 0 1 0 0,1 1-1 0 0,-1-1 1 0 0,1 0-1 0 0,-1 0 1 0 0,0 0 0 0 0,0 0-1 0 0,0 0 1 0 0,0-5-1 0 0,1-14-4724 0 0,-5-1-3870 0 0,-1 8 1808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0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0 5327 0 0,'0'0'410'0'0,"2"3"-268"0"0,1 3 351 0 0,-1 0 0 0 0,1 0 0 0 0,-1 0 0 0 0,0 0 0 0 0,0 1-1 0 0,-1-1 1 0 0,0 1 0 0 0,0 0 0 0 0,-1-1 0 0 0,0 1 0 0 0,0-1-1 0 0,0 1 1 0 0,-1 0 0 0 0,0-1 0 0 0,-2 8 0 0 0,-4 13 2604 0 0,-1 0 0 0 0,-15 33 0 0 0,11-31-1439 0 0,-11 23 879 0 0,15-36-717 0 0,0 1-1 0 0,-9 31 1 0 0,21-58-1815 0 0,0 0 0 0 0,0 1 0 0 0,1-1 1 0 0,0 1-1 0 0,0 0 0 0 0,1 0 0 0 0,0 1 0 0 0,1 0 1 0 0,0 0-1 0 0,12-11 0 0 0,-9 11-5 0 0,1 1 0 0 0,2 1 0 0 0,0 1 0 0 0,0 0 0 0 0,2 5 0 0 0,5 8 0 0 0,-18-7 0 0 0,-1 0 0 0 0,1 1 0 0 0,0-1 0 0 0,-1 0 0 0 0,1 1 0 0 0,-1-1 0 0 0,2 3 0 0 0,1 0 0 0 0,-1 1 0 0 0,-1 0 0 0 0,1 0 0 0 0,-1 0 0 0 0,1 0 0 0 0,-1 0 0 0 0,-1 0 0 0 0,1 0 0 0 0,-1 1 0 0 0,1 5 0 0 0,-1 4 0 0 0,-1-1 0 0 0,-2 23 0 0 0,0-16 0 0 0,2-1 0 0 0,2 32 0 0 0,1-38 0 0 0,-3-14 0 0 0,1 1 0 0 0,-1 0 0 0 0,0 0 0 0 0,1-1 0 0 0,-1 1 0 0 0,1 0 0 0 0,-1-1 0 0 0,1 1 0 0 0,-1 0 0 0 0,1-1 0 0 0,-1 1 0 0 0,1-1 0 0 0,0 1 0 0 0,-1-1 0 0 0,1 1 0 0 0,1 0 0 0 0,0-1 0 0 0,1 1 0 0 0,-1 0 0 0 0,1-1 0 0 0,0 0 0 0 0,-1 1 0 0 0,1-1 0 0 0,0 0 0 0 0,-1 0 0 0 0,1-1 0 0 0,-1 1 0 0 0,1 0 0 0 0,0-1 0 0 0,-1 0 0 0 0,1 0 0 0 0,-1 1 0 0 0,0-1 0 0 0,1-1 0 0 0,-1 1 0 0 0,3-2 0 0 0,7-5 0 0 0,0 0 0 0 0,16-14 0 0 0,-6 3 0 0 0,-16 15 0 0 0,10-9 0 0 0,2 1 0 0 0,35-19 0 0 0,-46 28 0 0 0,0 0 0 0 0,0 1 0 0 0,0 0 0 0 0,1 0 0 0 0,-1 1 0 0 0,1 0 0 0 0,-1 0 0 0 0,1 0 0 0 0,0 1 0 0 0,-1 0 0 0 0,14 3 0 0 0,-16-3 0 0 0,4 2 0 0 0,8 12 0 0 0,-8-6 0 0 0,15 17 0 0 0,-19-15 0 0 0,-4-7 0 0 0,1-1 0 0 0,-1 1 0 0 0,-1-1 0 0 0,1 1 0 0 0,0 0 0 0 0,-1-1 0 0 0,1 1 0 0 0,-1 4 0 0 0,0 0 0 0 0,1 4 0 0 0,-2 7 0 0 0,-1-13 0 0 0,0-1 0 0 0,-2 6 0 0 0,0 1 0 0 0,-9 16 0 0 0,0 0 0 0 0,8-17 0 0 0,0 0 0 0 0,-10 12 0 0 0,-1 2 0 0 0,9-13-431 0 0,-1-1-1 0 0,1 0 1 0 0,-12 11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5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0 193 3223 0 0,'1'2'240'0'0,"43"100"4239"0"0,-33-75-2893 0 0,-2 0 0 0 0,-2 0 0 0 0,0 1 0 0 0,5 48 1 0 0,-9-50-60 0 0,-2-21-1150 0 0,-1 1 0 0 0,1-1 0 0 0,-1 1 0 0 0,0 0 0 0 0,-1 10 0 0 0,1-14 392 0 0,-1-5-704 0 0,0 0 0 0 0,0 0 1 0 0,1 1-1 0 0,-1-1 0 0 0,1 0 0 0 0,0-5 0 0 0,0 8-65 0 0,0-36 7 0 0,1 0 0 0 0,3 0-1 0 0,14-68 1 0 0,-14 94 5 0 0,0-1 0 0 0,0 1 0 0 0,1 0 0 0 0,0 0 0 0 0,0 1 0 0 0,1 0 0 0 0,1 0 0 0 0,11-14 0 0 0,-6 9 165 0 0,17-29 1 0 0,-26 39-134 0 0,0 0 0 0 0,-1 0 1 0 0,1 1-1 0 0,7-7 1 0 0,-7 7 37 0 0,0-1 1 0 0,0 1 0 0 0,0-1 0 0 0,0 1-1 0 0,4-9 1 0 0,-4 8 36 0 0,0-1-1 0 0,0 1 1 0 0,0 0 0 0 0,0 0-1 0 0,1 0 1 0 0,7-6-1 0 0,28-19 811 0 0,-30 23-632 0 0,29-20 1078 0 0,-38 26-1333 0 0,1-1 0 0 0,0 1 0 0 0,-1-1 0 0 0,1 1 0 0 0,0-1 0 0 0,0 1 0 0 0,0 0 0 0 0,0-1 0 0 0,-1 1 0 0 0,1 0 0 0 0,0 0 0 0 0,0 0 0 0 0,0 0 0 0 0,0 0 0 0 0,0 0 0 0 0,1 0 0 0 0,3 0 93 0 0,2-2 53 0 0,0 1-1 0 0,0 0 1 0 0,0 1 0 0 0,0-1 0 0 0,1 2-1 0 0,-1-1 1 0 0,0 1 0 0 0,13 2-1 0 0,-18-2 48 0 0,2 1-31 0 0,12 9 196 0 0,25 23 0 0 0,-32-27-340 0 0,2 4 131 0 0,0 0-1 0 0,11 14 1 0 0,-15-15-91 0 0,0-1 0 0 0,-1 2 1 0 0,0-1-1 0 0,-1 0 0 0 0,5 14 0 0 0,-6-12-48 0 0,0 0 0 0 0,0 0 0 0 0,-1 1 0 0 0,-1-1 0 0 0,0 1 0 0 0,-1 0 0 0 0,0-1-1 0 0,-1 1 1 0 0,0 0 0 0 0,-1 0 0 0 0,-4 19 0 0 0,3-25-46 0 0,0 1 33 0 0,1-1 1 0 0,-2 0-1 0 0,1 0 1 0 0,-1 0-1 0 0,-6 11 1 0 0,-6 7 164 0 0,6-10 27 0 0,-15 20 1 0 0,20-30-168 0 0,0-1 0 0 0,0 1 1 0 0,-1-1-1 0 0,0 0 0 0 0,0 0 0 0 0,0-1 1 0 0,-10 6-1 0 0,0-2 16 0 0,12-6-9 0 0,-2 0-42 0 0,-3 0-28 0 0,-1 0 0 0 0,0-1 0 0 0,0 0-1 0 0,0 0 1 0 0,-17-4 0 0 0,22 4-1 0 0,1-1 0 0 0,-1 0 0 0 0,1-1 0 0 0,0 1 0 0 0,0 0 0 0 0,-1-1 0 0 0,1 0 0 0 0,0 0 0 0 0,1 0-1 0 0,-1 0 1 0 0,0 0 0 0 0,0 0 0 0 0,1-1 0 0 0,0 1 0 0 0,-1-1 0 0 0,1 0 0 0 0,0 0 0 0 0,0 0 0 0 0,-2-4 0 0 0,-2-5 0 0 0,1-1 0 0 0,-7-21 0 0 0,11 28 0 0 0,0 1 0 0 0,0-1 0 0 0,1 0 0 0 0,-1 1 0 0 0,1-1 0 0 0,0 0 0 0 0,1 0 0 0 0,0 1 0 0 0,1-7 0 0 0,1 0 0 0 0,0 1 0 0 0,1 0 0 0 0,0 0 0 0 0,0 1 0 0 0,1-1 0 0 0,1 1 0 0 0,0 0 0 0 0,14-18 0 0 0,-18 26 0 0 0,1 0 0 0 0,0 0 0 0 0,-1 0 0 0 0,1 0 0 0 0,0 1 0 0 0,0-1 0 0 0,0 1 0 0 0,0 0 0 0 0,0 0 0 0 0,0 0 0 0 0,0 0 0 0 0,1 0 0 0 0,-1 0 0 0 0,0 1 0 0 0,0 0 0 0 0,1 0 0 0 0,4 0 0 0 0,-7 0 0 0 0,-1 0 0 0 0,1 0 0 0 0,0 0 0 0 0,0 0 0 0 0,-1 0 0 0 0,1 0 0 0 0,0 0 0 0 0,0 0 0 0 0,-1 0 0 0 0,1 0 0 0 0,0 1 0 0 0,0-1 0 0 0,-1 0 0 0 0,1 1 0 0 0,0-1 0 0 0,-1 0 0 0 0,1 1 0 0 0,-1-1 0 0 0,1 1 0 0 0,0-1 0 0 0,-1 1 0 0 0,1-1 0 0 0,-1 1 0 0 0,1-1 0 0 0,0 2 0 0 0,0 0 0 0 0,9 9 0 0 0,-10-5 0 0 0,0-4 0 0 0,0 1 0 0 0,0-1 0 0 0,0 1 0 0 0,0-1 0 0 0,0 1 0 0 0,0 0 0 0 0,-1-1 0 0 0,1 1 0 0 0,-1-1 0 0 0,0 1 0 0 0,0-1 0 0 0,0 1 0 0 0,0-1 0 0 0,0 0 0 0 0,0 1 0 0 0,-1-1 0 0 0,1 0 0 0 0,-1 0 0 0 0,1 0 0 0 0,-1 0 0 0 0,0 0 0 0 0,0 0 0 0 0,0 0 0 0 0,0-1 0 0 0,0 1 0 0 0,-4 1 0 0 0,-7 7 0 0 0,7-5 0 0 0,-1 0 0 0 0,1 0 0 0 0,-1 0 0 0 0,-1-1 0 0 0,1-1 0 0 0,0 1 0 0 0,-1-1 0 0 0,0 0 0 0 0,0-1 0 0 0,-15 4 0 0 0,21-6-219 0 0,-1 0-1 0 0,1 1 1 0 0,0-1 0 0 0,-1 0-1 0 0,1 0 1 0 0,0-1 0 0 0,0 1-1 0 0,-1 0 1 0 0,1-1 0 0 0,0 1-1 0 0,0-1 1 0 0,-1 0 0 0 0,1 1-1 0 0,0-1 1 0 0,0 0 0 0 0,-2-2-1 0 0,3 2-181 0 0,-1 0-1 0 0,1-1 0 0 0,0 1 0 0 0,-1-1 0 0 0,1 1 0 0 0,0-1 1 0 0,0 0-1 0 0,0 0 0 0 0,0 1 0 0 0,1-1 0 0 0,-1 0 0 0 0,0 0 1 0 0,1 0-1 0 0,-1 0 0 0 0,1 1 0 0 0,0-1 0 0 0,0 0 0 0 0,-1 0 1 0 0,2-4-1 0 0,0-16-8657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22 2359 0 0,'2'-1'174'0'0,"20"-12"71"0"0,-20 12 103 0 0,0 0-1 0 0,1 0 1 0 0,-1 0 0 0 0,0 0-1 0 0,1 1 1 0 0,-1-1 0 0 0,1 1-1 0 0,-1-1 1 0 0,1 1-1 0 0,-1 0 1 0 0,1 0 0 0 0,2 0-1 0 0,10 0 2639 0 0,-12 1-1002 0 0,5 3-1052 0 0,0 0-1 0 0,-1 0 0 0 0,0 1 0 0 0,0 0 1 0 0,9 8-1 0 0,-12-10-553 0 0,0 1 0 0 0,-1 0-1 0 0,1 0 1 0 0,-1 0 0 0 0,0 1 0 0 0,0-1 0 0 0,0 1 0 0 0,0 0-1 0 0,-1-1 1 0 0,3 8 0 0 0,-5-11 178 0 0,0 1-60 0 0,0-1-493 0 0,1 12 393 0 0,-1-12-379 0 0,0-1 0 0 0,0 1-1 0 0,0-1 1 0 0,0 1 0 0 0,0-1 0 0 0,0 1-1 0 0,0-1 1 0 0,-1 1 0 0 0,1-1 0 0 0,0 0-1 0 0,0 1 1 0 0,0-1 0 0 0,0 1 0 0 0,-1-1-1 0 0,1 1 1 0 0,0-1 0 0 0,0 0 0 0 0,-1 1-1 0 0,1-1 1 0 0,0 0 0 0 0,-1 1 0 0 0,1-1 0 0 0,0 0-1 0 0,-1 1 1 0 0,1-1 0 0 0,0 0 0 0 0,-1 0-1 0 0,1 1 1 0 0,-1-1 0 0 0,1 0 0 0 0,-1 0-1 0 0,0 0 1 0 0,2 0-1 0 0,-1 0 37 0 0,-1 0-58 0 0,1 0 1 0 0,0 0-1 0 0,0 0 0 0 0,-1 0 1 0 0,1-1-1 0 0,0 1 0 0 0,-1 0 1 0 0,1 0-1 0 0,0 0 1 0 0,0-1-1 0 0,-1 1 0 0 0,1 0 1 0 0,0 0-1 0 0,0-1 0 0 0,0 1 1 0 0,0 0-1 0 0,-1 0 0 0 0,1-1 1 0 0,0 1-1 0 0,0 0 0 0 0,0-1 1 0 0,0 1-1 0 0,0 0 0 0 0,0-1 1 0 0,0 1-1 0 0,0 0 0 0 0,0-1 1 0 0,0 1-1 0 0,0-1 0 0 0,0-4 24 0 0,1 0 0 0 0,-1 0-1 0 0,1 0 1 0 0,1 0-1 0 0,-1 0 1 0 0,1 0-1 0 0,0 0 1 0 0,0 0-1 0 0,0 1 1 0 0,1-1 0 0 0,5-7-1 0 0,1 4-18 0 0,21-8 85 0 0,-28 15-21 0 0,-1 0-43 0 0,0 1-1 0 0,0 0 0 0 0,0-1 0 0 0,0 1 0 0 0,0 0 0 0 0,0-1 0 0 0,0 1 1 0 0,0 0-1 0 0,0 0 0 0 0,0 0 0 0 0,0 0 0 0 0,0 0 0 0 0,0 0 1 0 0,0 0-1 0 0,0 0 0 0 0,0 1 0 0 0,1-1 0 0 0,-1 3 57 0 0,0 0 0 0 0,-1-1 0 0 0,1 1 0 0 0,-1 0 0 0 0,0 0 0 0 0,1 0 0 0 0,-1-1 1 0 0,-1 1-1 0 0,1 0 0 0 0,0 0 0 0 0,-1 0 0 0 0,1-1 0 0 0,-1 1 0 0 0,0 0 0 0 0,0-1 0 0 0,0 1 0 0 0,0-1 0 0 0,-3 5 0 0 0,3-5 91 0 0,-5 8 193 0 0,3-3 164 0 0,6-5-284 0 0,12-4-157 0 0,-5 1 41 0 0,10-1-29 0 0,-12 3-96 0 0,-3 3 11 0 0,-5-3-8 0 0,0 0 0 0 0,0-1 0 0 0,0 1 0 0 0,-1 0 0 0 0,1 0 0 0 0,0-1 0 0 0,0 1 0 0 0,-1 0 0 0 0,1-1 1 0 0,0 1-1 0 0,-1 0 0 0 0,1-1 0 0 0,0 1 0 0 0,-1 0 0 0 0,1-1 0 0 0,-1 2 0 0 0,0-2-2 0 0,-2 4 2 0 0,0 0 0 0 0,-1 0 0 0 0,1-1-1 0 0,-1 1 1 0 0,0-1 0 0 0,0 0 0 0 0,0 0 0 0 0,0 0 0 0 0,-6 2 0 0 0,-43 19 31 0 0,46-22-33 0 0,-22 10 108 0 0,-28 10 75 0 0,-69 37 0 0 0,124-58 332 0 0,8-2-389 0 0,1 0 0 0 0,-1 0 0 0 0,0 0 0 0 0,0-1-1 0 0,0 0 1 0 0,6-3 0 0 0,8-2 144 0 0,176-65 2393 0 0,-111 35-2584 0 0,-71 31-227 0 0,-12 6-615 0 0,-19 23-16361 0 0,6-14 10699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7.3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1 2935 0 0,'1'1'214'0'0,"17"13"3194"0"0,-1 0-1 0 0,27 31 1 0 0,-18-18-355 0 0,-5-8-52 0 0,-19-18-2020 0 0,0 0-534 0 0,-2 0-419 0 0,1-1 0 0 0,-1 0 0 0 0,0 0 0 0 0,1 0 0 0 0,-1 1 0 0 0,0-1 0 0 0,1 0 0 0 0,-1 0 0 0 0,1 0 1 0 0,-1 0-1 0 0,0 0 0 0 0,1 0 0 0 0,-1 0 0 0 0,1 0 0 0 0,-1 0 0 0 0,1 0 0 0 0,-1 0 0 0 0,0 0 0 0 0,1 0 0 0 0,-1 0 0 0 0,1 0 0 0 0,-1 0 0 0 0,0 0 1 0 0,1 0-1 0 0,-1-1 0 0 0,1 1 0 0 0,-1 0 0 0 0,0 0 0 0 0,1 0 0 0 0,-1-1 0 0 0,0 1 0 0 0,1 0 0 0 0,-1-1 0 0 0,0 1 0 0 0,0 0 0 0 0,1-1 0 0 0,-1 1 1 0 0,15-31 348 0 0,-6 10-336 0 0,-13 26 39 0 0,-4 9-9 0 0,-1-4-36 0 0,0 0 0 0 0,-1-1 0 0 0,1 0 1 0 0,-16 10-1 0 0,5-8 11 0 0,3 1 100 0 0,10-5-44 0 0,11-6 35 0 0,15-9 101 0 0,-11 6-207 0 0,73-23 293 0 0,-79 25-230 0 0,12 0 113 0 0,0 0-103 0 0,-10 3-106 0 0,3 4 19 0 0,-6-6-8 0 0,-1-1 1 0 0,0 1 0 0 0,1-1 0 0 0,-1 1-1 0 0,0 0 1 0 0,0-1 0 0 0,1 1-1 0 0,-1 0 1 0 0,0-1 0 0 0,0 1-1 0 0,0 0 1 0 0,0-1 0 0 0,0 1-1 0 0,0 0 1 0 0,0-1 0 0 0,0 1 0 0 0,0 0-1 0 0,0 0 1 0 0,0-1 0 0 0,0 1-1 0 0,-1 0 1 0 0,1-1 0 0 0,-1 2-1 0 0,-6 16 126 0 0,6-15-109 0 0,0-2-17 0 0,0 0 0 0 0,0 1 0 0 0,0-1 0 0 0,0 1 0 0 0,0-1 0 0 0,0 0 0 0 0,0 0 0 0 0,0 0 0 0 0,0 0 0 0 0,-1 0 0 0 0,1 0 0 0 0,-3 2 0 0 0,-2 1 21 0 0,-12 9 19 0 0,8-5 30 0 0,-1 1 0 0 0,1 0 0 0 0,-11 12 0 0 0,20-19-100 0 0,0-1 35 0 0,0-1 0 0 0,0 1 0 0 0,1 0 0 0 0,-1-1 0 0 0,1 1 0 0 0,-1 0-1 0 0,1 0 1 0 0,-1 0 0 0 0,1 0 0 0 0,-1 0 0 0 0,1-1 0 0 0,0 1 0 0 0,-1 0 0 0 0,1 2-1 0 0,0-2 3 0 0,0 0 0 0 0,1 1-1 0 0,-1-1 1 0 0,0 0 0 0 0,1 0-1 0 0,-1 1 1 0 0,1-1 0 0 0,-1 0-1 0 0,1 0 1 0 0,0 0 0 0 0,0 0-1 0 0,-1 0 1 0 0,1 0 0 0 0,0 0-1 0 0,0 0 1 0 0,0 0 0 0 0,0 0-1 0 0,0 0 1 0 0,0-1-1 0 0,2 2 1 0 0,17 12-4 0 0,-17-12-14 0 0,22 12 15 0 0,-25-14-9 0 0,0 1 1 0 0,1-1-1 0 0,-1 1 1 0 0,1-1-1 0 0,-1 1 1 0 0,0-1-1 0 0,1 0 0 0 0,-1 1 1 0 0,0 0-1 0 0,0-1 1 0 0,1 1-1 0 0,-1-1 1 0 0,0 1-1 0 0,0-1 1 0 0,0 1-1 0 0,0-1 1 0 0,1 1-1 0 0,-1 0 0 0 0,0-1 1 0 0,0 1-1 0 0,0-1 1 0 0,0 1-1 0 0,-1 0 1 0 0,1-1-1 0 0,0 1 1 0 0,0-1-1 0 0,-1 2 1 0 0,-6 12 83 0 0,4-10-74 0 0,0-1-1 0 0,-1 0 0 0 0,1 0 1 0 0,-1 0-1 0 0,0 0 1 0 0,0-1-1 0 0,0 1 0 0 0,-9 2 1 0 0,-39 12 124 0 0,27-9-45 0 0,-99 28 539 0 0,122-35-504 0 0,-16 3 1984 0 0,109-29 227 0 0,-24 8-1591 0 0,-6 2-449 0 0,-32 9-104 0 0,49-18 0 0 0,-33 6-195 0 0,61-35 0 0 0,-60 26 0 0 0,1 0 0 0 0,47-36 0 0 0,-90 60 20 0 0,11-6-155 0 0,-13 9-461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7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45 2127 0 0,'3'-2'160'0'0,"24"-18"460"0"0,-21 16 558 0 0,1 1 0 0 0,-1 0 0 0 0,1 0 0 0 0,-1 1 0 0 0,14-3 0 0 0,-17 4-681 0 0,1 0 0 0 0,0 1 0 0 0,-1-1 0 0 0,1 1 1 0 0,0 0-1 0 0,-1 0 0 0 0,1 1 0 0 0,0-1 0 0 0,-1 1 1 0 0,1-1-1 0 0,0 1 0 0 0,-1 0 0 0 0,1 1 0 0 0,-1-1 0 0 0,1 1 1 0 0,-1-1-1 0 0,0 1 0 0 0,0 0 0 0 0,0 0 0 0 0,0 1 1 0 0,0-1-1 0 0,0 0 0 0 0,3 5 0 0 0,-3-3-194 0 0,1 1-1 0 0,-1 0 1 0 0,0 0-1 0 0,-1 0 0 0 0,1 0 1 0 0,-1 1-1 0 0,0-1 1 0 0,0 1-1 0 0,-1-1 1 0 0,1 1-1 0 0,-1 0 1 0 0,0 0-1 0 0,-1-1 0 0 0,0 1 1 0 0,0 8-1 0 0,-2 6 575 0 0,-1 1 0 0 0,-9 37 0 0 0,10-50-592 0 0,1-6-60 0 0,1 0-13 0 0,-6 19 80 0 0,6-19 116 0 0,1-2-387 0 0,0 1 1 0 0,0-1-1 0 0,0 1 0 0 0,0-1 1 0 0,0 1-1 0 0,-1 0 1 0 0,1 0-1 0 0,0-1 0 0 0,0 1 1 0 0,0 0-1 0 0,0 1 0 0 0,1 0 27 0 0,13 6 173 0 0,-10-5-158 0 0,1 0 1 0 0,-1 0-1 0 0,10 7 1 0 0,4 5-40 0 0,-18-14 29 0 0,8 11 75 0 0,-2-4-59 0 0,-6-7-54 0 0,-1 0-1 0 0,1 0 1 0 0,-1 1-1 0 0,1-1 1 0 0,-1 0 0 0 0,1 0-1 0 0,-1 0 1 0 0,0 0-1 0 0,1 0 1 0 0,-1 0-1 0 0,0 1 1 0 0,0-1-1 0 0,0 0 1 0 0,0 0-1 0 0,0 0 1 0 0,0 1-1 0 0,0-1 1 0 0,0 0-1 0 0,-1 0 1 0 0,1 0-1 0 0,0 0 1 0 0,-1 0 0 0 0,1 1-1 0 0,-1-1 1 0 0,1 0-1 0 0,-1 0 1 0 0,0 0-1 0 0,1 0 1 0 0,-1 0-1 0 0,0-1 1 0 0,-1 3-1 0 0,-3 2 99 0 0,0 0-1 0 0,0 0 0 0 0,-10 7 0 0 0,15-12-111 0 0,-14 9-1 0 0,1 0 0 0 0,-1-1 0 0 0,0-1 0 0 0,-22 8 0 0 0,-62 16 0 0 0,80-26 0 0 0,-75 16-67 0 0,93-20 34 0 0,0-1 0 0 0,-1 0 1 0 0,1 0-1 0 0,0 0 0 0 0,0 0 0 0 0,0 0 0 0 0,-1 0 0 0 0,1 0 0 0 0,0 0 0 0 0,0 0 0 0 0,0 0 0 0 0,-1 0 0 0 0,1 0 0 0 0,0 0 1 0 0,0 0-1 0 0,0 0 0 0 0,0 0 0 0 0,-1 0 0 0 0,1 0 0 0 0,0-1 0 0 0,0 1 0 0 0,0 0 0 0 0,-1 0 0 0 0,1 0 0 0 0,0 0 0 0 0,0 0 0 0 0,0 0 1 0 0,0 0-1 0 0,0-1 0 0 0,-1 1 0 0 0,1 0 0 0 0,0 0 0 0 0,0 0 0 0 0,0 0 0 0 0,0-1 0 0 0,0 1 0 0 0,0 0 0 0 0,2-9-2141 0 0,10-11-2963 0 0,4 3-1287 0 0,6-2-1275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8.2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210 101 8031 0 0,'0'0'856'0'0,"24"8"-856"0"0,-4 0 1368 0 0,2 0 240 0 0,-5-2 56 0 0,-3-1 808 0 0,0-1-640 0 0,1 1-1608 0 0</inkml:trace>
  <inkml:trace contextRef="#ctx0" brushRef="#br0" timeOffset="1">226 0 5383 0 0,'-6'9'198'0'0,"1"-2"0"0"0,-13 14 0 0 0,-7 8 848 0 0,-38 51 3597 0 0,26-35-2254 0 0,21-27-893 0 0,-19 18 0 0 0,15-17-196 0 0,19-18-2026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9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395 1 3599 0 0,'2'0'229'0'0,"-1"-1"-1"0"0,1 1 0 0 0,-1 0 1 0 0,1 0-1 0 0,-1 0 1 0 0,1 0-1 0 0,0 0 0 0 0,-1 1 1 0 0,1-1-1 0 0,-1 0 0 0 0,0 1 1 0 0,1-1-1 0 0,-1 1 0 0 0,1-1 1 0 0,-1 1-1 0 0,0 0 0 0 0,1 0 1 0 0,-1 0-1 0 0,0-1 0 0 0,0 1 1 0 0,1 0-1 0 0,-1 0 1 0 0,0 1-1 0 0,1 0 0 0 0,1 2 644 0 0,0 1 0 0 0,0-1 1 0 0,-1 1-1 0 0,0 0 0 0 0,2 5 0 0 0,-3-9-832 0 0,2 7 941 0 0,0 1 0 0 0,-1-1 1 0 0,0 1-1 0 0,-1-1 0 0 0,1 14 1 0 0,-2 45 2885 0 0,-1-27-1648 0 0,-6 102 2033 0 0,7-140-4239 0 0,0-1 0 0 0,-1 0 0 0 0,1 0 0 0 0,0 0 0 0 0,-1 0 0 0 0,1 0 0 0 0,-1 0 1 0 0,1 0-1 0 0,-1 0 0 0 0,1 0 0 0 0,-1 0 0 0 0,0 0 0 0 0,0 0 0 0 0,1-1 0 0 0,-1 1 0 0 0,0 0 0 0 0,-1 1 0 0 0,-1 0-16 0 0,1 0-14 0 0,1 0 55 0 0,5 8-291 0 0,-5-8-257 0 0,1-2 472 0 0,0 0 0 0 0,0 0-1 0 0,0 1 1 0 0,0-1 0 0 0,-1 0-1 0 0,1 0 1 0 0,0 0 0 0 0,0 0-1 0 0,0 0 1 0 0,0 0 0 0 0,0 0-1 0 0,0 1 1 0 0,0-1 0 0 0,0 0-1 0 0,0 0 1 0 0,0 0 0 0 0,0 0-1 0 0,0 0 1 0 0,0 0 0 0 0,0 1-1 0 0,0-1 1 0 0,0 0 0 0 0,0 0-1 0 0,0 0 1 0 0,0 0 0 0 0,0 0-1 0 0,0 0 1 0 0,0 1 0 0 0,0-1 0 0 0,0 0-1 0 0,0 0 1 0 0,0 0 0 0 0,0 0-1 0 0,0 0 1 0 0,0 0 0 0 0,0 0-1 0 0,1 1 1 0 0,-1-1 0 0 0,0 0-1 0 0,0 0 1 0 0,0 0 0 0 0,0 0-1 0 0,0 0 1 0 0,0 0 0 0 0,0 0-1 0 0,0 0 1 0 0,1 0 0 0 0,-1 0-1 0 0,0 0 1 0 0,0 0 0 0 0,0 0-1 0 0,0 0 1 0 0,0 0 0 0 0,0 0-1 0 0,1 1 1 0 0,-1-1 0 0 0,0 0-1 0 0,0 0 1 0 0,0-1 0 0 0,12 3-2428 0 0,-1-2-4180 0 0</inkml:trace>
  <inkml:trace contextRef="#ctx0" brushRef="#br0" timeOffset="1">0 125 3367 0 0,'0'0'360'0'0,"17"14"-360"0"0,-1 0 1144 0 0,4 2 216 0 0,-3-2 48 0 0,0-2 0 0 0,-3 1-200 0 0,2-2-48 0 0,-2-4-8 0 0,0 1 592 0 0,5 0-1560 0 0,-4 0-4024 0 0,-1 0-808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59:58.5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647 10 24575,'-36'0'0,"12"-1"0,-1 1 0,1 1 0,-46 9 0,24-1 0,37-9 0,0 1 0,1 1 0,-1 0 0,1 0 0,-1 1 0,1 0 0,0 0 0,0 1 0,0 0 0,1 0 0,-10 8 0,-36 28 0,32-26 0,2 1 0,-20 19 0,32-27 0,1 0 0,-1 1 0,1 0 0,1 0 0,-1 0 0,2 0 0,-1 1 0,1 0 0,-6 18 0,0 1 0,-2 0 0,-24 42 0,29-53 0,0 0 0,0 0 0,2 1 0,-7 36 0,0 2 0,7-27 0,1 0 0,1 0 0,1 0 0,5 51 0,-1-10 0,-2-57 0,0-1 0,2 1 0,0-1 0,0 1 0,1-1 0,0 0 0,1 0 0,1 0 0,0 0 0,0-1 0,1 0 0,0 0 0,13 15 0,32 44 0,-41-53 0,0-2 0,2 1 0,0-1 0,0-1 0,2 0 0,22 18 0,-4-9 0,-17-10 0,1-2 0,0 0 0,1-1 0,28 13 0,1-6 0,1-2 0,0-2 0,65 9 0,-76-16 0,-21-3 0,0-1 0,21 1 0,-31-3 0,1 0 0,-1-1 0,0 0 0,1 0 0,-1 0 0,0-1 0,1 1 0,-1-1 0,0 0 0,6-4 0,55-40 0,-37 25 0,-22 14 0,0 0 0,-1 0 0,1 0 0,-1-1 0,-1 0 0,0 0 0,9-18 0,8-14 0,7 6 0,-24 28 0,0 1 0,0-1 0,0 0 0,-1-1 0,0 1 0,0-1 0,5-12 0,11-27 0,-14 34 0,-1 0 0,0-1 0,3-14 0,15-47 0,-14 48 0,5-30 0,-9 39 0,0 0 0,8-19 0,-8 24 0,-1 1 0,0-1 0,0 0 0,-1 0 0,-1 0 0,1-19 0,5-45 0,-4 53 0,0-35 0,-4 46 0,-3-73 0,1 75 0,0 0 0,0 0 0,-1 0 0,0 1 0,0-1 0,-8-13 0,-7-22 0,16 36 0,-1 1 0,0 0 0,-1 0 0,1 1 0,-10-15 0,-32-47 219,32 46-212,-29-38 0,37 55-152,0 0 0,0 1-1,-1-1 1,0 1 0,0 1-1,0-1 1,-1 1 0,1 0 0,-1 0-1,-12-4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1.3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1288 130 24575,'-11'-9'0,"-1"0"0,0 1 0,-16-9 0,-22-15 0,41 26 0,0 2 0,0-1 0,0 1 0,0 1 0,-1 0 0,1 0 0,-17-2 0,-7-3 0,7 3 0,-1 1 0,1 1 0,-1 2 0,-52 3 0,13 0 0,62-2 0,-8 0 0,1 0 0,-23 3 0,29-1 0,0-1 0,0 1 0,0 0 0,0 0 0,1 0 0,-1 1 0,1 0 0,-1 0 0,-3 3 0,-125 97 0,115-91 0,0-1 0,-29 13 0,39-20 0,1 1 0,-1 0 0,1 1 0,0-1 0,-10 11 0,12-10 0,-1 0 0,-1 0 0,1-1 0,-1 0 0,0-1 0,-14 8 0,12-8 0,0-1 0,0 1 0,1 1 0,0-1 0,0 1 0,0 1 0,0 0 0,1 0 0,0 0 0,0 1 0,-7 8 0,10-9 0,0 0 0,-1-1 0,0 0 0,0 0 0,-1 0 0,-10 6 0,9-6 0,0 1 0,0-1 0,-10 12 0,-61 85 0,66-84 0,1 1 0,1 1 0,-15 38 0,16-35 0,2 1 0,1 0 0,1 0 0,1 0 0,1 1 0,0 34 0,3-23 0,-1-22 0,1 0 0,0 1 0,1-1 0,1 1 0,0-1 0,1 0 0,9 27 0,43 86 0,-53-123 0,0 0 0,1 0 0,0 0 0,-1-1 0,1 1 0,0 0 0,1-1 0,-1 0 0,1 0 0,-1 0 0,7 3 0,-5-2 0,-1-1 0,1 1 0,0 0 0,-1 0 0,0 1 0,4 5 0,-3-4 0,1 1 0,0-1 0,0 0 0,0-1 0,0 1 0,8 3 0,-6-3 0,0 0 0,0 1 0,10 11 0,-10-10 0,1-1 0,0 0 0,0-1 0,0 0 0,1-1 0,0 1 0,0-2 0,19 7 0,50 14 0,-26-5 0,67 16 0,-46-26 0,-29-4 0,-13-3 0,64-1 0,2-1 0,1 14 0,-68-9 0,0-2 0,43 2 0,-37-6 0,-13 1 0,1-1 0,-1-2 0,45-7 0,-35-1 0,0-2 0,37-19 0,19-6 0,-36 24 0,-48 12 0,1 0 0,-1 0 0,1 0 0,-1-1 0,0 0 0,1 0 0,-1-1 0,0 1 0,0-2 0,-1 1 0,1 0 0,-1-1 0,8-7 0,38-49 0,-47 54 0,0 0 0,-1 0 0,1 0 0,-1 0 0,2-8 0,-3 8 0,1 0 0,0 0 0,0 0 0,0 0 0,1 0 0,4-5 0,0 3 0,0-1 0,0 0 0,-1-1 0,0 0 0,-1 0 0,0 0 0,-1-1 0,7-17 0,-6 7 0,16-34 0,-16 41 0,0-1 0,-1 1 0,0-1 0,-1 0 0,3-23 0,1-21 0,-5 38 0,0 0 0,-1-30 0,-2 43 0,-1 1 0,1-1 0,-2 1 0,1 0 0,-1 0 0,0 0 0,-1 0 0,0 0 0,0 0 0,-7-12 0,-27-49 0,33 62 0,0 0 0,-1 0 0,0 1 0,0 0 0,0 0 0,-11-8 0,9 8 0,1 1 0,1-2 0,-1 1 0,1-1 0,-9-10 0,11 12 0,0 0 0,-1 0 0,0 1 0,1-1 0,-2 1 0,1 0 0,0 0 0,-9-4 0,-22-17 0,-12-23 0,-35-33 0,74 73 0,-1 1 0,-1 0 0,1 1 0,-1-1 0,0 2 0,-12-5 0,-65-17 0,36 14 0,0 3 0,-77-6 0,100 13 0,0 2 0,-1 0 0,1 2 0,-38 7 0,55-6 42,-82 15-1449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1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25 455 5439 0 0,'2'3'416'0'0,"6"12"162"0"0,0 0 1 0 0,-1 1-1 0 0,8 26 0 0 0,10 55 6109 0 0,-22-77-4077 0 0,2 36 0 0 0,-4-36 54 0 0,5 31 0 0 0,-5-49-1785 0 0,0 0-611 0 0,-1-2-250 0 0,0 0 1 0 0,0 1 0 0 0,0-1 0 0 0,1 0-1 0 0,-1 0 1 0 0,0 1 0 0 0,0-1-1 0 0,0 0 1 0 0,1 0 0 0 0,-1 1-1 0 0,0-1 1 0 0,0 0 0 0 0,1 0-1 0 0,-1 0 1 0 0,0 1 0 0 0,1-1-1 0 0,-1 0 1 0 0,0 0 0 0 0,0 0-1 0 0,1 0 1 0 0,-1 0 0 0 0,0 0 0 0 0,1 0-1 0 0,-1 0 1 0 0,0 0 0 0 0,1 1-1 0 0,-1-1 1 0 0,0-1 0 0 0,1 1-1 0 0,-1 0 1 0 0,1 0 0 0 0,7-9 24 0 0,-6 7-84 0 0,-1-1 0 0 0,1-1 0 0 0,-1 1 0 0 0,0 0 0 0 0,0 0 0 0 0,-1 0 0 0 0,1-4 0 0 0,0-10-202 0 0,-2 0 1 0 0,0 1-1 0 0,-1-1 0 0 0,0 0 1 0 0,-2 1-1 0 0,0 0 0 0 0,-1-1 1 0 0,-7-16-1 0 0,-5-11 159 0 0,-11-25 32 0 0,-10-17 192 0 0,34 72-105 0 0,-1 0-1 0 0,2 0 0 0 0,0 0 1 0 0,-2-21-1 0 0,5 30-16 0 0,1 0 0 0 0,-1 0-1 0 0,1 0 1 0 0,0 0 0 0 0,0 1 0 0 0,3-8-1 0 0,-3 7-13 0 0,4-4 44 0 0,-3 7 14 0 0,-1 1-1 0 0,1-1 0 0 0,0 1 1 0 0,-1 0-1 0 0,1 0 1 0 0,0 0-1 0 0,0 0 0 0 0,0 0 1 0 0,0 1-1 0 0,0-1 1 0 0,0 0-1 0 0,1 1 0 0 0,-1 0 1 0 0,0-1-1 0 0,0 1 1 0 0,0 0-1 0 0,0 0 0 0 0,0 0 1 0 0,1 1-1 0 0,1-1 1 0 0,7 2 289 0 0,0 1-1 0 0,18 6 1 0 0,-14-4-9 0 0,8 3 224 0 0,-1 2 0 0 0,0 1-1 0 0,0 0 1 0 0,-1 2 0 0 0,19 15 0 0 0,-37-26-499 0 0,-1 0 0 0 0,1 0 0 0 0,-1 0 0 0 0,0 1 0 0 0,0-1 0 0 0,0 1 0 0 0,0-1 0 0 0,-1 1 0 0 0,1 0 0 0 0,-1 0 0 0 0,1 0 0 0 0,0 3 0 0 0,1 5 260 0 0,5 23 0 0 0,-8-27-300 0 0,1 1 1 0 0,-1 0-1 0 0,-1 14 0 0 0,-1-4-4 0 0,1-4-23 0 0,-1 0 0 0 0,-6 20 0 0 0,2-9 0 0 0,-1-2 0 0 0,-1 0 0 0 0,0-1 0 0 0,-2 0 0 0 0,-1-1 0 0 0,0 0 0 0 0,-16 21 0 0 0,17-27-27 0 0,-1-1 1 0 0,-19 21-1 0 0,28-34-509 0 0,-2 3 857 0 0</inkml:trace>
  <inkml:trace contextRef="#ctx0" brushRef="#br0" timeOffset="1">292 549 4055 0 0,'3'1'312'0'0,"9"-1"90"0"0,0 0 1 0 0,0 0-1 0 0,0-1 0 0 0,0-1 0 0 0,19-5 0 0 0,60-22 7363 0 0,-63 19-4845 0 0,90-39 5798 0 0,-89 34-6871 0 0,51-36-1 0 0,-72 45-1686 0 0,-1 0-1 0 0,1-1 0 0 0,7-8 1 0 0,-13 13-141 0 0,0 0-1 0 0,0-1 1 0 0,0 1 0 0 0,0 0 0 0 0,-1 0 0 0 0,1-1-1 0 0,-1 1 1 0 0,1-1 0 0 0,0-3 0 0 0,2-2-69 0 0,-3 5-195 0 0,1 1 0 0 0,-1-1-1 0 0,0 0 1 0 0,0 0-1 0 0,0 0 1 0 0,0 0-1 0 0,0 0 1 0 0,0-1 0 0 0,-1 1-1 0 0,0-6 1 0 0,-2-11-4448 0 0,-3-1-3726 0 0,2 8 1953 0 0</inkml:trace>
  <inkml:trace contextRef="#ctx0" brushRef="#br0" timeOffset="2">694 119 4255 0 0,'0'0'332'0'0,"2"0"-220"0"0,17 3 1728 0 0,33 10-1 0 0,16 10 5470 0 0,-58-19-5818 0 0,0 0 0 0 0,13 9 0 0 0,-5-3 900 0 0,-12-7-1636 0 0,0 1 1 0 0,0 0-1 0 0,0 1 0 0 0,0 0 1 0 0,8 8-1 0 0,-13-12-619 0 0,-1 1 0 0 0,1-1 0 0 0,0 1 1 0 0,0 0-1 0 0,-1-1 0 0 0,1 1 0 0 0,0 0 0 0 0,-1-1 0 0 0,0 1 0 0 0,1 0 0 0 0,-1-1 0 0 0,0 1 0 0 0,0 0 1 0 0,0 3-1 0 0,-5 23 794 0 0,-1-12-558 0 0,0-1 1 0 0,-2 1-1 0 0,0-1 0 0 0,0 0 1 0 0,-1-1-1 0 0,-18 21 0 0 0,23-29-382 0 0,-8 11 48 0 0,6-8-40 0 0,-1 0 0 0 0,0 0 0 0 0,0-1-1 0 0,-1 0 1 0 0,-10 8 0 0 0,16-14-467 0 0</inkml:trace>
  <inkml:trace contextRef="#ctx0" brushRef="#br0" timeOffset="3">1072 151 2847 0 0,'3'0'214'0'0,"16"-1"823"0"0,0 1-1 0 0,-1 1 1 0 0,1 1 0 0 0,24 5 0 0 0,-40-6 500 0 0,-1-1-1269 0 0,0 0 0 0 0,0 0 1 0 0,-1 0-1 0 0,1 1 0 0 0,0-1 0 0 0,0 1 1 0 0,0 0-1 0 0,-1-1 0 0 0,4 2 0 0 0,2 2 275 0 0,-2-3 37 0 0,-1 0-1 0 0,0 1 0 0 0,0 0 1 0 0,0 0-1 0 0,0 0 0 0 0,0 0 1 0 0,0 1-1 0 0,-1 0 0 0 0,1-1 1 0 0,4 6-1 0 0,-7-6-429 0 0,1-1 1 0 0,-1 1-1 0 0,0 0 0 0 0,0 0 1 0 0,0 0-1 0 0,-1 0 0 0 0,1 0 0 0 0,0 0 1 0 0,-1 0-1 0 0,1 0 0 0 0,-1 0 1 0 0,0 0-1 0 0,0 0 0 0 0,0 1 1 0 0,0-1-1 0 0,0 0 0 0 0,0 0 0 0 0,0 0 1 0 0,-1 0-1 0 0,1 0 0 0 0,-1 0 1 0 0,1 0-1 0 0,-2 3 0 0 0,-1 1 126 0 0,0 0 1 0 0,0 0-1 0 0,-1 0 0 0 0,1 0 0 0 0,-1-1 1 0 0,-7 8-1 0 0,-30 27 1274 0 0,33-32-1206 0 0,-6 4 322 0 0,1 0 0 0 0,-2-1-1 0 0,1 0 1 0 0,-1-1 0 0 0,-21 10 0 0 0,19-17 433 0 0,15-2-501 0 0,8 1-338 0 0,-3 0-260 0 0,-1 0 0 0 0,15 0 0 0 0,-11-1 0 0 0,-1 1 0 0 0,23-3 0 0 0,-19 1 0 0 0,39-6 0 0 0,-37 5 0 0 0,-6 1 0 0 0,1-1 0 0 0,0 0 0 0 0,-1-1 0 0 0,1 0 0 0 0,8-3 0 0 0,-5 1-564 0 0,1 0 0 0 0,-1 0 1 0 0,0-1-1 0 0,8-6 0 0 0,-5 3-1383 0 0,-1-1 0 0 0,0 0 1 0 0,-1-1-1 0 0,13-16 0 0 0</inkml:trace>
  <inkml:trace contextRef="#ctx0" brushRef="#br0" timeOffset="4">1432 36 6647 0 0,'8'16'909'0'0,"0"0"0"0"0,-2 0 0 0 0,0 1 0 0 0,-1-1 0 0 0,0 1 0 0 0,2 24 0 0 0,3 103 10335 0 0,-5-32-6204 0 0,7-41-2592 0 0,2-47-2763 0 0,-7-39-4913 0 0,-3 7-36 0 0,2-6-3768 0 0</inkml:trace>
  <inkml:trace contextRef="#ctx0" brushRef="#br0" timeOffset="5">1484 0 5351 0 0,'0'0'416'0'0,"3"1"-272"0"0,48 9 749 0 0,-39-6 536 0 0,1 0-1 0 0,0 1 1 0 0,-1 0 0 0 0,15 8-1 0 0,18 11 3438 0 0,-27-15-1656 0 0,24 16-1 0 0,-40-23-2079 0 0,-1 0-118 0 0,1 0-848 0 0,0-1 0 0 0,-1 1 0 0 0,0 0 0 0 0,1 0 0 0 0,-1 0 1 0 0,0 1-1 0 0,0-1 0 0 0,0 0 0 0 0,0 0 0 0 0,-1 1 0 0 0,1-1 0 0 0,-1 0 0 0 0,1 1 1 0 0,-1-1-1 0 0,0 0 0 0 0,0 1 0 0 0,0-1 0 0 0,0 0 0 0 0,0 1 0 0 0,0-1 0 0 0,-1 1 1 0 0,1-1-1 0 0,-1 0 0 0 0,0 0 0 0 0,0 1 0 0 0,1-1 0 0 0,-2 0 0 0 0,1 0 0 0 0,0 0 1 0 0,-2 3-1 0 0,-100 116 128 0 0,40-50-279 0 0,30-35-2981 0 0,-66 55 0 0 0,68-65-124 0 0,8-6-7104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2.9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24575,'0'8'0,"-1"0"0,2 0 0,-1-1 0,1 1 0,0 0 0,1-1 0,0 1 0,0-1 0,0 1 0,1-1 0,0 0 0,7 11 0,-1-5 0,-7-8 0,1-1 0,-1 0 0,1 0 0,0 0 0,0 0 0,1 0 0,-1-1 0,1 1 0,0-1 0,0 0 0,0 0 0,0-1 0,10 5 0,-2 0 0,1 0 0,-1 1 0,16 12 0,-15-10 0,0 0 0,23 11 0,37 16 0,-46-21 0,1-2 0,1-1 0,0-1 0,47 12 0,-49-17 0,39 16 0,-12-4 0,495 126 0,-155-71 0,-315-60 0,-41-7 0,0-2 0,54 2 0,-73-6 0,0 1 0,0 0 0,26 8 0,-24-5 0,1-1 0,22 2 0,25 2 0,-44-4 0,38 1 0,-18-5 0,67 11 0,-80-7 0,1 2 0,-2 1 0,1 1 0,54 23 0,-65-22 0,-1 2 0,0 0 0,-1 1 0,0 2 0,-1-1 0,30 31 0,-43-40 0,0 0 0,0 0 0,0 0 0,0-1 0,11 6 0,-10-7 0,0 2 0,-1-1 0,1 0 0,7 8 0,-13-11 7,1 0 0,-1 0 0,0 1 0,0-1 0,1 0 0,-1 0 0,0 0 0,0 1 0,0-1 0,1 0 0,-1 0 0,0 1 0,0-1 0,0 0 0,0 0 0,1 1 0,-1-1 0,0 0 0,0 1 0,0-1 0,0 0 0,0 0-1,0 1 1,0-1 0,0 0 0,0 1 0,0-1 0,0 0 0,0 1 0,0-1 0,0 0 0,0 0 0,0 1 0,0-1 0,0 0 0,-1 1 0,1-1 0,0 0 0,0 0 0,0 1 0,0-1 0,-1 0 0,1 0 0,0 1 0,0-1 0,-1 0 0,1 0 0,-1 1 0,-14 3-1714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3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1 253 24575,'12'-1'0,"1"-1"0,0 0 0,0 0 0,17-7 0,-16 5 0,0 0 0,0 1 0,20-2 0,43 6 0,19-2 0,-95 1 0,1 0 0,-1 0 0,0-1 0,1 1 0,-1 0 0,1-1 0,-1 0 0,0 1 0,0-1 0,1 0 0,-1 1 0,0-1 0,0 0 0,0 0 0,0 0 0,0 0 0,0 0 0,0 0 0,0 0 0,1-3 0,0 1 0,-1 0 0,1 0 0,-1-1 0,0 1 0,0-1 0,-1 1 0,1 0 0,0-6 0,-1-3 0,-1 0 0,1 0 0,-2 1 0,-2-15 0,1 17-136,-1 0-1,1 0 1,-2 0-1,1 1 1,-1 0-1,0 0 1,0 0-1,-1 1 0,-13-13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5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0 240 24575,'1'-3'0,"-1"0"0,1 0 0,-1 1 0,1-1 0,0 0 0,0 0 0,0 1 0,0-1 0,1 0 0,-1 1 0,1-1 0,-1 1 0,1 0 0,0-1 0,0 1 0,3-3 0,6-4 0,0 1 0,14-10 0,-7 6 0,-5 3 0,1 2 0,19-10 0,4-1 0,-29 15 0,1-1 0,-1 2 0,1-1 0,0 1 0,10-1 0,6-2 0,14-3 0,0 2 0,0 2 0,59 0 0,118-7 0,-39-5 0,-132 12 0,-26 2 0,31-5 0,-23 2 0,0 2 0,1 1 0,-1 2 0,30 2 0,7 0 0,-50-3 0,1 1 0,0 0 0,0 2 0,-1-1 0,1 2 0,-1 0 0,1 1 0,-1 0 0,17 8 0,98 42 0,-32-7 0,-61-33 0,-31-13 0,0 0 0,0 1 0,0 0 0,-1 0 0,1 0 0,-1 0 0,9 6 0,9 9 0,1-1 0,37 18 0,-27-15 0,-31-18 25,1 0-1,-1 0 0,0 1 1,-1-1-1,1 1 1,0-1-1,0 1 0,-1-1 1,1 1-1,-1 0 0,1 0 1,-1 0-1,2 3 1,-3-4-80,0 0-1,0 0 1,1 0 0,-1 0 0,0 0 0,0 1 0,0-1 0,-1 0 0,1 0 0,0 0 0,0 0 0,-1 0 0,1 0 0,0 0 0,-1 0 0,1 0 0,-1 0 0,1 0 0,-1 0 0,0 0-1,1-1 1,-1 1 0,0 0 0,0 0 0,0-1 0,1 1 0,-1 0 0,0-1 0,0 1 0,-2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5.8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1 331 24575,'361'0'0,"-359"0"0,0 0 0,0 0 0,0 0 0,0 0 0,0 0 0,0-1 0,0 1 0,-1-1 0,1 1 0,0-1 0,0 0 0,0 1 0,0-1 0,-1 0 0,1 0 0,0 0 0,-1 0 0,1-1 0,-1 1 0,0 0 0,2-3 0,-1 1 0,-1 0 0,1 0 0,-1 0 0,0 0 0,0-1 0,-1 1 0,1 0 0,-1-1 0,1 1 0,-1-1 0,0-4 0,-1-23 0,0 1 0,-3 0 0,0-1 0,-12-39 0,10 45 231,-10-28-1827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1207 2071 0 0,'4'0'154'0'0,"17"-1"-131"0"0,-16 1 214 0 0,1 0 1 0 0,-1 0-1 0 0,0 0 1 0 0,1-1-1 0 0,-1 0 1 0 0,0 0-1 0 0,6-2 0 0 0,1-2 399 0 0,-1-1-1 0 0,1-1 0 0 0,-2 0 0 0 0,1 0 0 0 0,-1-1 1 0 0,13-12-1 0 0,51-61 2703 0 0,-34 34-1460 0 0,-8 13-744 0 0,-2-2 0 0 0,-2-1 0 0 0,-1-1-1 0 0,25-47 1 0 0,66-174 2114 0 0,-54 108-1582 0 0,37-104 252 0 0,-96 239-1688 0 0,0 0 0 0 0,-1 0-1 0 0,-1-1 1 0 0,0 1 0 0 0,0-18 0 0 0,-3 32 327 0 0,-14 6 8 0 0,8-2-433 0 0,1 0-1 0 0,-1 1 1 0 0,1 0-1 0 0,0 0 0 0 0,0 0 1 0 0,0 1-1 0 0,1-1 1 0 0,-9 10-1 0 0,-2 3 167 0 0,-14 20 0 0 0,22-27-250 0 0,-27 36 54 0 0,2 1-1 0 0,2 2 1 0 0,2 1-1 0 0,3 1 1 0 0,1 1-1 0 0,-30 101 1 0 0,-22 149 589 0 0,59-216-372 0 0,-9 137 0 0 0,25-198-306 0 0,-2 84 39 0 0,4-89-46 0 0,0 0-1 0 0,2 0 1 0 0,8 32 0 0 0,-11-49-6 0 0,1 0 0 0 0,-1 0 0 0 0,1 1 0 0 0,0-1 0 0 0,0 0 0 0 0,0 0 0 0 0,0 0 0 0 0,1 0 0 0 0,-1 0 0 0 0,0 0 0 0 0,1 0 0 0 0,-1 0 0 0 0,3 1 0 0 0,-3-2 0 0 0,0 0 0 0 0,1-1 0 0 0,-1 1 0 0 0,0-1 0 0 0,0 1 0 0 0,0-1 0 0 0,1 0 0 0 0,-1 1 0 0 0,0-1 0 0 0,0 0 0 0 0,2 0 0 0 0,3 0 0 0 0,0 0 0 0 0,-1-1 0 0 0,1 0 0 0 0,0 0 0 0 0,-1 0 0 0 0,1-1 0 0 0,-1 0 0 0 0,1 0 0 0 0,-1 0 0 0 0,0-1 0 0 0,0 0 0 0 0,0 0 0 0 0,0 0 0 0 0,0 0 0 0 0,-1-1 0 0 0,1 0 0 0 0,6-8 0 0 0,4-5 0 0 0,-1-1 0 0 0,0 0 0 0 0,12-25 0 0 0,-16 24-43 0 0,0 0-1 0 0,-1-1 1 0 0,9-31-1 0 0,11-65-827 0 0,3-5-1355 0 0,-25 104-5060 0 0,2 5-2277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5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284 211 2615 0 0,'0'-31'176'0'0,"1"12"420"0"0,-1 1 0 0 0,0 0 0 0 0,-2 0 0 0 0,0 0 0 0 0,-9-35 0 0 0,10 50-294 0 0,0 1-1 0 0,-1-1 1 0 0,1 0 0 0 0,-1 1-1 0 0,1-1 1 0 0,-1 1-1 0 0,0 0 1 0 0,0-1-1 0 0,0 1 1 0 0,0 0-1 0 0,0 0 1 0 0,-4-3-1 0 0,5 5-79 0 0,-1 0 0 0 0,1-1 0 0 0,-1 1 0 0 0,1 0 0 0 0,-1 0 0 0 0,1 0 0 0 0,-1 0 0 0 0,1 0 0 0 0,0 0 0 0 0,-1 0 0 0 0,1 0 0 0 0,-1 0 0 0 0,1 1 0 0 0,-1-1 0 0 0,1 1 0 0 0,0-1 0 0 0,-3 2 0 0 0,4-2-20 0 0,-4 2 206 0 0,0 0 1 0 0,0 0-1 0 0,1 1 1 0 0,-1-1-1 0 0,1 1 1 0 0,0 0 0 0 0,0 0-1 0 0,0 0 1 0 0,0 0-1 0 0,0 1 1 0 0,-4 7 0 0 0,-3 6 663 0 0,-10 24 0 0 0,13-26-573 0 0,-20 50 1842 0 0,-32 118 1 0 0,41-122-1513 0 0,11-38-240 0 0,1 2 0 0 0,0-1-1 0 0,2 1 1 0 0,-1 29 0 0 0,4-28 55 0 0,0-15-428 0 0,0-1 1 0 0,1 1 0 0 0,1 0-1 0 0,0-1 1 0 0,0 1-1 0 0,4 14 1 0 0,-4-24-210 0 0,0 1 0 0 0,0-1 0 0 0,0 0 0 0 0,0 0 0 0 0,0 1 0 0 0,0-1 0 0 0,0 0 0 0 0,0 0 1 0 0,1 0-1 0 0,-1-1 0 0 0,0 1 0 0 0,1 0 0 0 0,-1 0 0 0 0,0-1 0 0 0,1 1 0 0 0,2 0 0 0 0,10 0-7 0 0,-9-3 0 0 0,0 0 0 0 0,1 0 0 0 0,-1 0 0 0 0,0-1 0 0 0,0 1 0 0 0,0-1 0 0 0,0 0 0 0 0,-1-1 0 0 0,1 1 0 0 0,-1-1 0 0 0,5-5 0 0 0,5-7 0 0 0,21-31 0 0 0,-21 27 0 0 0,35-56 0 0 0,8-12 0 0 0,28-24 0 0 0,-69 88 0 0 0,-16 23 0 0 0,0 1 0 0 0,0 0 0 0 0,0 0 0 0 0,0 0 0 0 0,1-1 0 0 0,-1 1 0 0 0,0 0 0 0 0,0 0 0 0 0,0 0 0 0 0,0-1 0 0 0,1 1 0 0 0,-1 0 0 0 0,0 0 0 0 0,0 0 0 0 0,0 0 0 0 0,0 0 0 0 0,1 0 0 0 0,-1-1 0 0 0,0 1 0 0 0,0 0 0 0 0,1 0 0 0 0,-1 0 0 0 0,0 0 0 0 0,0 0 0 0 0,0 0 0 0 0,1 0 0 0 0,-1 0 0 0 0,0 0 0 0 0,0 0 0 0 0,1 0 0 0 0,0 8 0 0 0,0-1 0 0 0,0 1 0 0 0,-1 13 0 0 0,-4 15 0 0 0,2-27 0 0 0,1 0 0 0 0,0 16 0 0 0,1 5 0 0 0,0-17 0 0 0,0 0 0 0 0,3 19 0 0 0,0-12 0 0 0,-3-14 0 0 0,1 0 0 0 0,0-1 0 0 0,0 1 0 0 0,0-1 0 0 0,1 1 0 0 0,0-1 0 0 0,0 0 0 0 0,4 7 0 0 0,11 15 0 0 0,-6-17 0 0 0,-9-9 0 0 0,0 1 0 0 0,1-1 0 0 0,-1 0 0 0 0,1 0 0 0 0,0 0 0 0 0,-1-1 0 0 0,1 1 0 0 0,0 0 0 0 0,-1-1 0 0 0,1 0 0 0 0,0 0 0 0 0,0 1 0 0 0,0-2 0 0 0,-1 1 0 0 0,1 0 0 0 0,0-1 0 0 0,0 1 0 0 0,-1-1 0 0 0,1 0 0 0 0,4-1 0 0 0,2-3 0 0 0,-1 0 0 0 0,1 0 0 0 0,-1-1 0 0 0,11-10 0 0 0,-5 5 0 0 0,-4 2-166 0 0,0 0-1 0 0,-1-1 1 0 0,0 0-1 0 0,0 0 1 0 0,-1-1-1 0 0,-1 0 1 0 0,9-17-1 0 0,-14 23-106 0 0,0 0 0 0 0,0 0 0 0 0,-1 0 0 0 0,0-1 0 0 0,0 1 0 0 0,0 0-1 0 0,-1-1 1 0 0,0 1 0 0 0,0-8 0 0 0,-1 6-619 0 0,1 0-1 0 0,1 0 0 0 0,2-13 1 0 0,1 5-752 0 0,-3 11 715 0 0,0 0-1 0 0,0 0 0 0 0,0 0 0 0 0,0 0 0 0 0,0 0 0 0 0,-1 0 0 0 0,0-7 0 0 0,-7-21-6050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6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1 3655 0 0,'2'1'3738'0'0,"0"2"-3064"0"0,1-1 0 0 0,0 1 0 0 0,-1-1 0 0 0,0 1 1 0 0,1 0-1 0 0,-1 0 0 0 0,0 0 0 0 0,-1 1 0 0 0,4 4 1 0 0,-1 2 596 0 0,-1 1 0 0 0,4 11 1 0 0,-4-2-24 0 0,0 0 1 0 0,-2-1 0 0 0,0 1 0 0 0,-2 27-1 0 0,-1-2 84 0 0,0 82 2290 0 0,-34 224-1 0 0,34-334-3621 0 0,1-17 0 0 0,1 1 0 0 0,0-1 0 0 0,0 0 0 0 0,0 1 0 0 0,0-1 0 0 0,0 1 0 0 0,-1-1 0 0 0,1 1 0 0 0,0-1 0 0 0,0 0 0 0 0,0 1 0 0 0,0-1 0 0 0,0 1 0 0 0,0-1 0 0 0,0 1 0 0 0,1-1 0 0 0,-1 1 0 0 0,0-1 0 0 0,0 0 0 0 0,0 1 0 0 0,0-1 0 0 0,0 1 0 0 0,1-1 0 0 0,-1 0 0 0 0,0 1 0 0 0,0-1 0 0 0,1 0 0 0 0,-1 1 0 0 0,0-1 0 0 0,1 0 0 0 0,-1 1 0 0 0,0-1 0 0 0,1 0 0 0 0,-1 1 0 0 0,0-1 0 0 0,1 0 0 0 0,-1 0 0 0 0,1 0 0 0 0,-1 1 0 0 0,0-1 0 0 0,1 0 0 0 0,-1 0 0 0 0,1 0 0 0 0,12-3 0 0 0,-12 3 0 0 0,4-4 0 0 0,1 0 0 0 0,-1 0 0 0 0,0 0 0 0 0,0 0 0 0 0,0-1 0 0 0,0 0 0 0 0,5-7 0 0 0,6-6 0 0 0,24-26 0 0 0,-22 23 0 0 0,0 1 0 0 0,2 1 0 0 0,29-23 0 0 0,-38 36 0 0 0,-1 0 0 0 0,1 1 0 0 0,0 0 0 0 0,0 1 0 0 0,15-5 0 0 0,-6 7 0 0 0,-15 2 0 0 0,0 0 0 0 0,0 1 0 0 0,1 0 0 0 0,-1 0 0 0 0,4 1 0 0 0,4 6 0 0 0,-11-6 0 0 0,0 1 0 0 0,0-1 0 0 0,0 1 0 0 0,0 0 0 0 0,0 0 0 0 0,0 0 0 0 0,-1 0 0 0 0,1 0 0 0 0,-1 0 0 0 0,0 0 0 0 0,0 1 0 0 0,0-1 0 0 0,-1 0 0 0 0,1 1 0 0 0,-1-1 0 0 0,1 4 0 0 0,-2-2 0 0 0,1 0 0 0 0,-1 0 0 0 0,0-1 0 0 0,0 1 0 0 0,-1 0 0 0 0,1 0 0 0 0,-1-1 0 0 0,0 1 0 0 0,-5 7 0 0 0,-4 4 0 0 0,-1-1 0 0 0,-1 0 0 0 0,0-1 0 0 0,-21 18 0 0 0,33-30 0 0 0,-118 114 0 0 0,-6 6 0 0 0,94-94 0 0 0,-1-2 0 0 0,-42 26 0 0 0,49-39 0 0 0,1-1 0 0 0,-2-1 0 0 0,0-1 0 0 0,0-1 0 0 0,-30 6 0 0 0,54-15 0 0 0,-43 9 0 0 0,42-9 0 0 0,-1 1 0 0 0,1-1 0 0 0,0 0 0 0 0,0 0 0 0 0,0-1 0 0 0,-1 1 0 0 0,1-1 0 0 0,0 1 0 0 0,0-1 0 0 0,0 0 0 0 0,-5-2 0 0 0,7 3-37 0 0,0-1-1 0 0,0 0 1 0 0,0 1-1 0 0,0-1 1 0 0,1 0-1 0 0,-1 0 1 0 0,0 0-1 0 0,0 1 1 0 0,0-1-1 0 0,1 0 1 0 0,-1 0-1 0 0,0 0 1 0 0,1 0-1 0 0,-1 0 1 0 0,1-1-1 0 0,-1 1 1 0 0,1 0-1 0 0,0 0 1 0 0,-1-2-1 0 0,1 0-173 0 0,0 1 1 0 0,0-1-1 0 0,0 1 0 0 0,0-1 0 0 0,1 1 1 0 0,-1-1-1 0 0,1 1 0 0 0,-1-1 0 0 0,2-1 1 0 0,2-5-1649 0 0,0 1 1 0 0,0-1 0 0 0,11-13-1 0 0,6-7-7810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4895 0 0,'3'-1'375'0'0,"48"-10"60"0"0,-48 11 1067 0 0,16-4 4402 0 0,24-2-1 0 0,6 0 1973 0 0,-17-3-7296 0 0,-25 7-504 0 0,31-10 1972 0 0,-26 10-4540 0 0,0 1-3679 0 0</inkml:trace>
  <inkml:trace contextRef="#ctx0" brushRef="#br0" timeOffset="1">133 267 8031 0 0,'0'0'712'0'0,"17"-5"-568"0"0,-3 2-144 0 0,3 1 2784 0 0,-1-2 536 0 0,-4-2 104 0 0,2-1 16 0 0,5 3-1560 0 0,2-4-312 0 0,0-3-64 0 0,2-1-16 0 0,0-2-1056 0 0,4 1-208 0 0,1 1-48 0 0,4-2-7920 0 0,3-2-1592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0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5295 0 0,'0'0'410'0'0,"1"2"-268"0"0,2 2 169 0 0,0 0 1 0 0,1 0-1 0 0,0 0 0 0 0,0 0 0 0 0,0-1 0 0 0,0 0 0 0 0,7 4 0 0 0,11 10 1751 0 0,77 67 4830 0 0,47 42-850 0 0,-115-95-5094 0 0,-1 1 0 0 0,40 56-1 0 0,96 176 1469 0 0,-115-174-1559 0 0,12 24 383 0 0,-15-15-186 0 0,197 388-33 0 0,-119-222-1016 0 0,-17 8-6 0 0,-44-106 1 0 0,10 28 0 0 0,71 167 0 0 0,-25-75 0 0 0,-114-270 0 0 0,9 17 0 0 0,-12-24 0 0 0,-9-2 0 0 0,-5-4 0 0 0,8-4 0 0 0,0 0 0 0 0,-1-1 0 0 0,1 1 0 0 0,0-1 0 0 0,0 1 0 0 0,-1-1 0 0 0,1 0 0 0 0,0 0 0 0 0,0 0 0 0 0,0 0 0 0 0,0 0 0 0 0,0-1 0 0 0,-3-1 0 0 0,-24-24 0 0 0,25 23 0 0 0,-40-42-1658 0 0,-44-40-7207 0 0,74 73 7216 0 0,-1 1 1 0 0,-1 1-1 0 0,0 0 0 0 0,-24-11 1 0 0,12 10-4474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0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2159 0 0,'0'0'368'0'0,"3"2"-192"0"0,111 78 3581 0 0,-89-62-2539 0 0,88 75 5695 0 0,-7-4-243 0 0,163 90 3764 0 0,-239-159-9846 0 0,-22-14-491 0 0,0 0 0 0 0,0-1-1 0 0,1 0 1 0 0,9 4 0 0 0,-1 0-97 0 0,-15-8 0 0 0,-1 0 0 0 0,1 0 0 0 0,0 0 0 0 0,-1 0 0 0 0,1 0 0 0 0,0 0 0 0 0,0 0 0 0 0,0 0 0 0 0,0-1 0 0 0,0 1 0 0 0,0-1 0 0 0,0 0 0 0 0,0 1 0 0 0,0-1 0 0 0,0 0 0 0 0,0 0 0 0 0,1 0 0 0 0,-1-1 0 0 0,3 0 0 0 0,-1 0 0 0 0,-1-1 0 0 0,0 1 0 0 0,0-1 0 0 0,0 0 0 0 0,0 0 0 0 0,0 0 0 0 0,0-1 0 0 0,-1 1 0 0 0,1-1 0 0 0,-1 1 0 0 0,0-1 0 0 0,1 0 0 0 0,-1 0 0 0 0,-1 0 0 0 0,1 0 0 0 0,0 0 0 0 0,-1 0 0 0 0,1-1 0 0 0,-1 1 0 0 0,0 0 0 0 0,1-5 0 0 0,20-96 0 0 0,-15 71 0 0 0,3-54 0 0 0,-3 17 0 0 0,-4 46-1055 0 0,-1-49-1 0 0,-9-22-5861 0 0,2 67-3279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4319 0 0,'14'19'610'0'0,"-1"1"0"0"0,-1 0 0 0 0,-1 1 0 0 0,8 22 0 0 0,-13-26 981 0 0,0-1 1 0 0,-2 1-1 0 0,0 1 1 0 0,-1-1-1 0 0,0 0 1 0 0,-2 1-1 0 0,0 0 1 0 0,-2 26 0 0 0,-2 43 3258 0 0,3-87-4802 0 0,-1 1 0 0 0,1-1 0 0 0,0 1 0 0 0,0-1 0 0 0,0 1 0 0 0,0-1 0 0 0,0 1 0 0 0,0-1 0 0 0,1 0 0 0 0,-1 1 0 0 0,0-1 0 0 0,0 1 0 0 0,0-1 0 0 0,0 1 0 0 0,0-1 0 0 0,1 1 0 0 0,-1-1 0 0 0,0 1 0 0 0,1-1 0 0 0,-1 0 0 0 0,0 1 0 0 0,0-1 0 0 0,1 0 0 0 0,-1 1 0 0 0,1-1 0 0 0,-1 0 0 0 0,0 1 0 0 0,1-1 1 0 0,-1 0-1 0 0,1 1 0 0 0,0-1-73 0 0,0 0 1 0 0,0 0-1 0 0,-1 0 1 0 0,1 0 0 0 0,0 0-1 0 0,0 0 1 0 0,0 0 0 0 0,0 0-1 0 0,-1-1 1 0 0,1 1-1 0 0,0 0 1 0 0,0 0 0 0 0,-1-1-1 0 0,1 1 1 0 0,0-1 0 0 0,0 1-1 0 0,-1 0 1 0 0,2-2-1 0 0,0 0-453 0 0,0 0-1 0 0,1-1 0 0 0,-1 1 0 0 0,0-1 1 0 0,-1 0-1 0 0,1 1 0 0 0,0-1 0 0 0,-1 0 1 0 0,1 0-1 0 0,0-5 0 0 0,2-2-3297 0 0,5-10-4215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2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 3247 0 0,'-4'0'251'0'0,"4"-1"-246"0"0,-1 1-1 0 0,0 0 0 0 0,0 0 1 0 0,0 1-1 0 0,1-1 1 0 0,-1 0-1 0 0,0 0 1 0 0,0 0-1 0 0,0 0 0 0 0,1 1 1 0 0,-1-1-1 0 0,0 0 1 0 0,0 1-1 0 0,1-1 1 0 0,-1 1-1 0 0,0-1 1 0 0,1 1-1 0 0,-1-1 0 0 0,0 1 1 0 0,1-1-1 0 0,-1 1 1 0 0,1-1-1 0 0,-1 1 1 0 0,1 0-1 0 0,-1-1 0 0 0,1 1 1 0 0,0 0-1 0 0,-1 0 1 0 0,1-1-1 0 0,0 1 1 0 0,-1 0-1 0 0,1 0 1 0 0,0 0-1 0 0,0-1 0 0 0,0 1 1 0 0,0 0-1 0 0,0 1 1 0 0,-6 15 603 0 0,-2-1 534 0 0,0-1 0 0 0,-1 1-1 0 0,-14 16 1 0 0,14-19 184 0 0,0 0 0 0 0,1 0 0 0 0,0 0 1 0 0,-10 27-1 0 0,15-33-868 0 0,0 0 1 0 0,0 0 0 0 0,0 0-1 0 0,-1-1 1 0 0,-6 9 0 0 0,9-13 911 0 0,-1-16-2336 0 0,1-5-3736 0 0,4 0-1290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3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0,'55'67'1394'0'0,"5"9"4263"0"0,-34-47-1458 0 0,35 54-1 0 0,-60-81-3892 0 0,7 9 172 0 0,-3-3-53 0 0,-9-13-1334 0 0,-8-8-5471 0 0,1 2 44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3335 0 0,'0'0'258'0'0,"3"0"-166"0"0,57 2 1302 0 0,34 1 3886 0 0,-66-5-3266 0 0,0-1-1 0 0,0-2 1 0 0,33-9-1 0 0,75-32 4434 0 0,-100 32-5723 0 0,-34 14-781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3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3655 0 0,'0'3'278'0'0,"1"3"-262"0"0,0 0 0 0 0,0 0 0 0 0,0 0 0 0 0,4 10 0 0 0,-2-8 499 0 0,-1 1-1 0 0,3 14 1 0 0,-3 5 1444 0 0,0 1 0 0 0,-2 0 0 0 0,-1 0 1 0 0,-2 0-1 0 0,-1 0 0 0 0,-7 28 0 0 0,7-41-1014 0 0,0-2 670 0 0,1 1 0 0 0,-4 28 1 0 0,7-43-1587 0 0,0 1 0 0 0,0-1 1 0 0,0 0-1 0 0,0 0 0 0 0,-1 1 1 0 0,1-1-1 0 0,0 0 0 0 0,0 0 1 0 0,0 0-1 0 0,-1 1 0 0 0,1-1 1 0 0,0 0-1 0 0,0 0 0 0 0,-1 0 1 0 0,1 0-1 0 0,0 0 0 0 0,0 1 1 0 0,-1-1-1 0 0,1 0 0 0 0,0 0 1 0 0,-1 0-1 0 0,1 0 0 0 0,-1 0 1 0 0,9-39-1401 0 0,-3 11-5199 0 0,-2 6-1096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4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4111 0 0,'2'-1'319'0'0,"12"-8"-141"0"0,-11 9-59 0 0,-2-1 793 0 0,2 1 310 0 0,21 3 1346 0 0,-21-3-1286 0 0,-1 2-841 0 0,-1 0-1 0 0,1 0 0 0 0,0 0 0 0 0,0 0 1 0 0,0 0-1 0 0,0 0 0 0 0,3 1 0 0 0,-5-3-138 0 0,2 3-12 0 0,0-1 0 0 0,0 0 1 0 0,0 1-1 0 0,-1-1 0 0 0,1 1 0 0 0,-1 0 0 0 0,0 0 0 0 0,0-1 0 0 0,0 1 0 0 0,0 0 0 0 0,0 0 1 0 0,0 5-1 0 0,2 3 549 0 0,-2-2-399 0 0,0-1 1 0 0,0 0-1 0 0,-1 0 0 0 0,0 1 1 0 0,-1-1-1 0 0,0 0 1 0 0,-4 17-1 0 0,2-5 234 0 0,-2 4 822 0 0,-16 47 0 0 0,3-14 329 0 0,16-49-1920 0 0,0 5 3580 0 0,7-20-3240 0 0,18-46 498 0 0,16-19-650 0 0,-23 41-66 0 0,1 1 0 0 0,1 1 0 0 0,1 0 1 0 0,28-31-1 0 0,-13 25-27 0 0,-26 31 0 0 0,2 6 0 0 0,-2 4 0 0 0,-5 0 0 0 0,-1-1 0 0 0,0 1 0 0 0,0-1 0 0 0,0 1 0 0 0,0 0 0 0 0,-1 0 0 0 0,1 10 0 0 0,-1 46 0 0 0,0-3 0 0 0,10 13 0 0 0,-8-62 0 0 0,-1-1 0 0 0,2 1 0 0 0,-1-1 0 0 0,1 0 0 0 0,7 11 0 0 0,-2-9 0 0 0,19 5 0 0 0,-13-11 0 0 0,-9-4-20 0 0,-1-1 0 0 0,0 1 0 0 0,0-1 1 0 0,0 0-1 0 0,1 0 0 0 0,-1-1 0 0 0,0 1 0 0 0,0-1 0 0 0,0-1 1 0 0,0 1-1 0 0,0 0 0 0 0,0-1 0 0 0,0 0 0 0 0,-1 0 0 0 0,1-1 1 0 0,0 1-1 0 0,-1-1 0 0 0,0 0 0 0 0,0 0 0 0 0,0-1 0 0 0,0 1 1 0 0,0-1-1 0 0,-1 0 0 0 0,5-5 0 0 0,5-9-543 0 0,0 0-1829 0 0,0-1-4448 0 0,0-2-2829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4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4087 0 0,'-5'11'111'0'0,"0"0"0"0"0,0 0 0 0 0,1 0 0 0 0,0 1 0 0 0,1-1 0 0 0,-1 13 0 0 0,-5 15 1906 0 0,-33 151 8846 0 0,4-12-2329 0 0,29-142-6770 0 0,3-1 0 0 0,-4 60 0 0 0,9-68-1525 0 0,1-1 0 0 0,2 0 0 0 0,0 1 0 0 0,9 34-1 0 0,-10-56-237 0 0,0 0-1 0 0,0 0 0 0 0,1 0 0 0 0,0 0 0 0 0,0 0 0 0 0,0 0 1 0 0,0-1-1 0 0,1 1 0 0 0,0-1 0 0 0,0 0 0 0 0,0 0 0 0 0,0 0 1 0 0,1 0-1 0 0,6 6 0 0 0,1-6 0 0 0,-7-4 1 0 0,-1 0 0 0 0,0 0-1 0 0,0 0 1 0 0,1 0 0 0 0,-1 0 0 0 0,0-1 0 0 0,0 1 0 0 0,0-1-1 0 0,1 0 1 0 0,-1 0 0 0 0,0 0 0 0 0,0 0 0 0 0,0-1 0 0 0,-1 1-1 0 0,1-1 1 0 0,0 0 0 0 0,0 0 0 0 0,-1 0 0 0 0,1 0-1 0 0,3-4 1 0 0,-3 2-7 0 0,0-1-1 0 0,0 1 0 0 0,0-1 1 0 0,0 1-1 0 0,-1-1 0 0 0,0 0 1 0 0,0 0-1 0 0,0-1 0 0 0,-1 1 1 0 0,1 0-1 0 0,-1 0 0 0 0,0-7 1 0 0,0-1-462 0 0,-1-1 0 0 0,-1-15 1 0 0,-3-9-8181 0 0,1 10-1096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6911 0 0,'0'0'528'0'0,"11"3"1776"0"0,75-5 8629 0 0,-53-1-6844 0 0,64-12 1 0 0,-39 2-3339 0 0,60-15 1293 0 0,-93 20-1671 0 0,0-1-1 0 0,38-18 0 0 0,-48 19-372 0 0,-11 7 0 0 0,0-1 0 0 0,1 0 0 0 0,-2 0 0 0 0,1-1 0 0 0,0 1 0 0 0,0-1 0 0 0,-1 0 0 0 0,5-4 0 0 0,4-4-8135 0 0,-5 5 2709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4143 0 0,'2'14'331'0'0,"0"0"-1"0"0,-1 23 0 0 0,-4 28 4417 0 0,1-20 233 0 0,0-28-1810 0 0,-1 1 1 0 0,-8 31 0 0 0,-2 12 3638 0 0,12-59-5259 0 0,8-15-1515 0 0,81-159-35 0 0,-66 129 0 0 0,-18 35 3 0 0,-3 5-5 0 0,1 1 0 0 0,-1-1-1 0 0,1 1 1 0 0,-1-1 0 0 0,1 1 0 0 0,0 0-1 0 0,0 0 1 0 0,2-2 0 0 0,19-19 94 0 0,-19 20-1263 0 0,0 1 0 0 0,0-1 0 0 0,0 0-1 0 0,6-2 1 0 0,-8 4 538 0 0,0 0 0 0 0,0 0 0 0 0,0 1 0 0 0,0-1 0 0 0,0 1 0 0 0,0-1-1 0 0,1 1 1 0 0,-1 0 0 0 0,0 0 0 0 0,0 0 0 0 0,0 0 0 0 0,1 0 0 0 0,-1 0-1 0 0,0 1 1 0 0,0-1 0 0 0,0 1 0 0 0,0-1 0 0 0,0 1 0 0 0,0 0 0 0 0,0 0-1 0 0,0 0 1 0 0,0 0 0 0 0,0 0 0 0 0,0 1 0 0 0,2 1 0 0 0,-3-2 359 0 0,1 2 481 0 0,3 8 316 0 0,-1 1 1 0 0,5 15-1 0 0,-8-22-79 0 0,0 1-1 0 0,0-1 1 0 0,0 0-1 0 0,-1 1 0 0 0,0-1 1 0 0,0 1-1 0 0,0-1 1 0 0,-2 7-1 0 0,-1 11 2332 0 0,3-18-2077 0 0,0-1 1 0 0,-1 1-1 0 0,0-1 0 0 0,-2 8 1 0 0,-18 43 4306 0 0,18-46-4179 0 0,-5 2-209 0 0,8-11-200 0 0,0-3-984 0 0,1 0 304 0 0,0 0 1 0 0,0 0 0 0 0,0 0 0 0 0,0 1 0 0 0,0-1 0 0 0,4-5 0 0 0,1-4-1233 0 0,-4 6-182 0 0,1 0 1 0 0,-1 1-1 0 0,-1-1 1 0 0,2-8-1 0 0,-2-11-5627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5959 0 0,'0'0'458'0'0,"1"2"-301"0"0,1 5 891 0 0,0 1 0 0 0,0 0 1 0 0,-1 0-1 0 0,0 0 0 0 0,0 0 0 0 0,-1 0 0 0 0,0 1 1 0 0,0-1-1 0 0,-3 12 0 0 0,-2 9 2151 0 0,-13 36 0 0 0,16-59-2798 0 0,-7 21 1451 0 0,-4 13 1183 0 0,1-2 174 0 0,11-38-3174 0 0,1 0 0 0 0,0 0 1 0 0,-1 0-1 0 0,1 0 0 0 0,-1 1 0 0 0,1-2 0 0 0,0 1 1 0 0,-1 0-1 0 0,1 0 0 0 0,-1 0 0 0 0,1 0 0 0 0,0 0 0 0 0,-1 0 1 0 0,1 0-1 0 0,0 0 0 0 0,-1-1 0 0 0,1 1 0 0 0,-1 0 1 0 0,1 0-1 0 0,0 0 0 0 0,-1-1 0 0 0,1 1 0 0 0,0-1-34 0 0,-1 0-1 0 0,1 0 0 0 0,0 0 1 0 0,0 0-1 0 0,1 0 1 0 0,-1 0-1 0 0,0 0 0 0 0,0 0 1 0 0,0 0-1 0 0,0 1 0 0 0,1-1 1 0 0,-1 0-1 0 0,0 0 1 0 0,1 0-1 0 0,-1 0 0 0 0,1 1 1 0 0,-1-1-1 0 0,1 0 0 0 0,0 0 1 0 0,0 0-1 0 0,18-16 0 0 0,-6 7-1 0 0,15-22 1 0 0,47-67 0 0 0,-34 42 0 0 0,-38 53 0 0 0,8-6 0 0 0,-6 5 0 0 0,4-4 0 0 0,-8 9 0 0 0,-1-1 0 0 0,1 0 0 0 0,-1 1 0 0 0,1 0 0 0 0,0-1 0 0 0,-1 1 0 0 0,1-1 0 0 0,0 1 0 0 0,-1 0 0 0 0,1-1 0 0 0,0 1 0 0 0,-1 0 0 0 0,1 0 0 0 0,0 0 0 0 0,1-1 0 0 0,0 3 0 0 0,2 2 0 0 0,-2-2 0 0 0,1 2 0 0 0,2 13 0 0 0,-1 21 0 0 0,-4-30 0 0 0,1 1 0 0 0,0-1 0 0 0,2 10 0 0 0,-2-16 0 0 0,-1-1 0 0 0,0 0 0 0 0,1 1 0 0 0,-1-1 0 0 0,0 0 0 0 0,0 1 0 0 0,0-1 0 0 0,0 1 0 0 0,0-1 0 0 0,-1 3 0 0 0,1-2 0 0 0,-1 1 0 0 0,1 0 0 0 0,0-1 0 0 0,0 1 0 0 0,0 0 0 0 0,1-1 0 0 0,-1 1 0 0 0,0-1 0 0 0,1 1 0 0 0,0-1 0 0 0,0 1 0 0 0,-1-1 0 0 0,2 1 0 0 0,1 3 0 0 0,-1-1 0 0 0,-1-3 0 0 0,1 1 0 0 0,-1 0 0 0 0,0-1 0 0 0,0 1 0 0 0,-1 0 0 0 0,2 3 0 0 0,-3-5 0 0 0,1-1 0 0 0,0 1 0 0 0,0 0 0 0 0,0-1 0 0 0,0 1 0 0 0,0 0 0 0 0,0-1 0 0 0,0 1 0 0 0,0 0 0 0 0,1-1 0 0 0,-1 1 0 0 0,0-1 0 0 0,0 1 0 0 0,0 0 0 0 0,1-1 0 0 0,-1 1 0 0 0,0-1 0 0 0,1 1 0 0 0,-1-1 0 0 0,0 1 0 0 0,1-1 0 0 0,-1 1 0 0 0,1-1 0 0 0,-1 1 0 0 0,1-1 0 0 0,-1 1 0 0 0,1-1 0 0 0,-1 0 0 0 0,1 1 0 0 0,-1-1 0 0 0,1 0 0 0 0,0 0 0 0 0,0 1 0 0 0,2 0 0 0 0,15 9 0 0 0,-13-10 0 0 0,0 0 0 0 0,9-1 0 0 0,-11 0-70 0 0,1 0-1 0 0,-1 0 1 0 0,0 0 0 0 0,0-1-1 0 0,0 1 1 0 0,0-1 0 0 0,0 0-1 0 0,0 0 1 0 0,0 0 0 0 0,0 0-1 0 0,-1 0 1 0 0,1-1 0 0 0,-1 1-1 0 0,0-1 1 0 0,4-4 0 0 0,-2 2-487 0 0,0 0 1 0 0,1 0-1 0 0,-1 0 0 0 0,8-5 1 0 0,-7 5-245 0 0,0 1 1 0 0,0 0-1 0 0,-1-1 1 0 0,8-10-1 0 0,33-41-10790 0 0,-36 37 5781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8319 0 0,'-19'28'415'0'0,"14"-19"1245"0"0,1-1 0 0 0,0 1-1 0 0,0 0 1 0 0,-3 11 0 0 0,6-17-873 0 0,0 1 0 0 0,1-1-1 0 0,-1 1 1 0 0,1-1 0 0 0,0 1 0 0 0,-1 0 0 0 0,2-1 0 0 0,-1 1 0 0 0,0 0 0 0 0,2 5 0 0 0,-1-7-487 0 0,0 1 0 0 0,0-1 1 0 0,0 1-1 0 0,1-1 0 0 0,-1 0 0 0 0,0 1 0 0 0,1-1 1 0 0,0 0-1 0 0,-1 0 0 0 0,1 0 0 0 0,0 0 0 0 0,0-1 1 0 0,0 1-1 0 0,1 0 0 0 0,-1-1 0 0 0,3 2 0 0 0,28 14 1443 0 0,-31-16-1558 0 0,1-1-143 0 0,1 2-36 0 0,25 4-7 0 0,-14-4 1 0 0,-13-2 0 0 0,-1 1 0 0 0,1-1 0 0 0,0 0 0 0 0,-1 1 0 0 0,1-1 0 0 0,-1 1 0 0 0,1-1 0 0 0,-1 1 0 0 0,4 1 0 0 0,-5-2 0 0 0,0 0 0 0 0,1 1 0 0 0,-1-1 0 0 0,0 0 0 0 0,0 0 0 0 0,1 1 0 0 0,-1-1 0 0 0,0 0 0 0 0,0 0 0 0 0,0 1 0 0 0,0-1 0 0 0,0 0 0 0 0,1 1 0 0 0,-1-1 0 0 0,0 0 0 0 0,0 1 0 0 0,0-1 0 0 0,0 0 0 0 0,0 1 0 0 0,0-1 0 0 0,0 0 0 0 0,0 0 0 0 0,0 1 0 0 0,0-1 0 0 0,0 0 0 0 0,0 1 0 0 0,0 0 0 0 0,-1 0 0 0 0,0 1 0 0 0,0-1 0 0 0,0 0 0 0 0,0 1 0 0 0,0-1 0 0 0,0 0 0 0 0,0 1 0 0 0,0-1 0 0 0,-3 2 0 0 0,4-3 0 0 0,-9 8 0 0 0,-1-1 0 0 0,0 0 0 0 0,-20 10 0 0 0,12-9 0 0 0,-1-1 0 0 0,-29 7 0 0 0,35-11 0 0 0,13-3 2 0 0,0 0-1 0 0,0 1 1 0 0,0-1 0 0 0,0 0-1 0 0,0 0 1 0 0,-1 0 0 0 0,1 0-1 0 0,0 0 1 0 0,0 0 0 0 0,0 0-1 0 0,0 0 1 0 0,0 0-1 0 0,-1 0 1 0 0,1 0 0 0 0,0 0-1 0 0,0 0 1 0 0,0 0 0 0 0,0 0-1 0 0,-1 0 1 0 0,1 0 0 0 0,0 0-1 0 0,0 0 1 0 0,0 0 0 0 0,0 0-1 0 0,-1 0 1 0 0,1 0 0 0 0,0 0-1 0 0,0 0 1 0 0,0 0 0 0 0,0-1-1 0 0,0 1 1 0 0,-1 0 0 0 0,1 0-1 0 0,0 0 1 0 0,0 0-1 0 0,0 0 1 0 0,0 0 0 0 0,0-1-1 0 0,0 1 1 0 0,0 0 0 0 0,-1 0-1 0 0,1 0 1 0 0,0 0 0 0 0,0 0-1 0 0,0-1 1 0 0,0 1 0 0 0,0 0-1 0 0,0 0 1 0 0,0 0 0 0 0,0 0-1 0 0,0-1 1 0 0,0 1 0 0 0,0 0-1 0 0,0 0 1 0 0,0 0 0 0 0,0 0-1 0 0,0-1 1 0 0,0 1 0 0 0,4-8-358 0 0,-4 8 219 0 0,5-9-1486 0 0,1 1 0 0 0,0 0 0 0 0,0 0 0 0 0,8-7 0 0 0,5-4-5105 0 0,-1 4-898 0 0</inkml:trace>
  <inkml:trace contextRef="#ctx0" brushRef="#br0" timeOffset="1">291 125 9527 0 0,'-3'16'457'0'0,"0"0"0"0"0,-1 0-1 0 0,-10 23 1 0 0,-4-3 2984 0 0,12-26-2018 0 0,-4 8 1234 0 0,0 0 1 0 0,-13 38-1 0 0,5-17 1771 0 0,28-47-4470 0 0,-6 5-268 0 0,9-11-2190 0 0,-1-1 0 0 0,11-18 0 0 0,-13 19-1384 0 0,6-9-3431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2383 0 0,'0'0'331'0'0,"3"0"482"0"0,14-2 720 0 0,-1 0 0 0 0,18-6 0 0 0,-3 1-397 0 0,-23 5-657 0 0,0 0-1 0 0,0 0 1 0 0,-1 0 0 0 0,12-6-1 0 0,-9 3 92 0 0,-1 0 0 0 0,1 1 0 0 0,0 1 0 0 0,0-1 0 0 0,0 2-1 0 0,1-1 1 0 0,-1 2 0 0 0,1-1 0 0 0,12 1 0 0 0,-22 1-505 0 0,1 0 1 0 0,0 1-1 0 0,-1-1 1 0 0,1 1-1 0 0,0 0 1 0 0,-1-1-1 0 0,1 1 1 0 0,0 0-1 0 0,-1 0 1 0 0,1 0 0 0 0,-1 0-1 0 0,0 0 1 0 0,1 0-1 0 0,-1 0 1 0 0,0 1-1 0 0,0-1 1 0 0,1 0-1 0 0,0 3 1 0 0,18 29 708 0 0,-18-30-705 0 0,1 6 160 0 0,1 1 0 0 0,-1 0 0 0 0,0 0 0 0 0,-1 0 0 0 0,-1 0 0 0 0,1 1 0 0 0,-1 12 0 0 0,2 9 278 0 0,-1 4 725 0 0,-1 43 1 0 0,-1-41-604 0 0,-5 145 2143 0 0,10-79-1088 0 0,-5-102-1480 0 0,-5-11-6594 0 0,0 1 2983 0 0,-11-14-1 0 0,1 4-1270 0 0,-19-17 0 0 0,17 20 1599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6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8951 0 0,'0'0'9936'0'0,"-8"7"-9128"0"0,2-3-312 0 0,6 6-64 0 0,3-3-16 0 0,2 1-1024 0 0,1 0-200 0 0,-1 0-48 0 0,1-1-4264 0 0</inkml:trace>
  <inkml:trace contextRef="#ctx0" brushRef="#br0" timeOffset="1">140 94 2991 0 0,'2'3'148'0'0,"0"1"-1"0"0,0 0 0 0 0,-1 0 0 0 0,1 1 0 0 0,-1-1 0 0 0,0 0 0 0 0,0 0 0 0 0,0 1 0 0 0,-1-1 0 0 0,0 6 0 0 0,-3 45 7524 0 0,3-46-6013 0 0,-4 14 3144 0 0,-9 37 0 0 0,-2 9 708 0 0,13-54-5148 0 0,0-7-14 0 0,1 0 1 0 0,0 0-1 0 0,1 1 0 0 0,0-1 0 0 0,1 10 0 0 0,-1-16-295 0 0,0 0 0 0 0,1 0-1 0 0,0 0 1 0 0,-1 1 0 0 0,1-1-1 0 0,0 0 1 0 0,0 0 0 0 0,0 0-1 0 0,0 0 1 0 0,1 0 0 0 0,-1-1-1 0 0,0 1 1 0 0,1 0-1 0 0,0 0 1 0 0,-1-1 0 0 0,1 1-1 0 0,0-1 1 0 0,-1 0 0 0 0,1 1-1 0 0,0-1 1 0 0,0 0 0 0 0,0 0-1 0 0,4 1 1 0 0,9 1-53 0 0,-6-4 0 0 0,0 1 0 0 0,-1-2 0 0 0,1 1 0 0 0,0-1 0 0 0,0-1 0 0 0,-1 0 0 0 0,11-4 0 0 0,58-34 0 0 0,-53 27 0 0 0,-3 3 0 0 0,-2-2 0 0 0,1 0 0 0 0,-1-1 0 0 0,23-23 0 0 0,6-8 0 0 0,16-17 0 0 0,-31 29-2111 0 0,-25 26-195 0 0,0 1 1 0 0,13-9-1 0 0,-5 7-7890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4519 0 0,'0'1'20'0'0,"1"0"0"0"0,-1 0 0 0 0,0 0 0 0 0,0 0 0 0 0,0-1 0 0 0,0 1 0 0 0,0 0 0 0 0,0 0 0 0 0,0 0 0 0 0,-1 0 0 0 0,1 0 0 0 0,0 0 0 0 0,0 0 0 0 0,-1 0 0 0 0,1 0 0 0 0,-1 0 0 0 0,1-1 0 0 0,-1 1 0 0 0,1 0 0 0 0,-1 0 0 0 0,0 1 0 0 0,-3 5 20 0 0,-22 52 3586 0 0,-40 67-1 0 0,-10 9 6193 0 0,31-55-5727 0 0,12-19-2439 0 0,3 1 0 0 0,3 1 0 0 0,-35 123 0 0 0,58-170-1652 0 0,4-6 0 0 0,5-11 0 0 0,5-7 0 0 0,3-9-621 0 0,-1 0 0 0 0,0-1 0 0 0,-2 0 0 0 0,0-1 0 0 0,-1 0 0 0 0,11-33 0 0 0,-11 29-2281 0 0,14-26-1 0 0,-5 11-3326 0 0,-2 1-910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2015 0 0,'57'-101'3018'0'0,"-50"93"-1990"0"0,6-9 12612 0 0,1 21-9479 0 0,-9-2-3606 0 0,0 1 0 0 0,0 0 0 0 0,0 0 1 0 0,0 1-1 0 0,0-1 0 0 0,-1 1 0 0 0,1 0 0 0 0,-1 0 0 0 0,7 10 1 0 0,0 0 555 0 0,17 32 0 0 0,87 164 20 0 0,-79-150-1131 0 0,16 29 0 0 0,-22-45 0 0 0,-24-36 0 0 0,-2-4-1456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56 2527 0 0,'-21'-53'187'0'0,"21"50"-260"0"0,4 8 418 0 0,-3-4-195 0 0,-1 1 1 0 0,1-1 0 0 0,0 1-1 0 0,-1-1 1 0 0,1 1 0 0 0,-1 0 0 0 0,0-1-1 0 0,1 1 1 0 0,-1-1 0 0 0,0 3-1 0 0,-4 18 1762 0 0,0-1-1 0 0,-1 1 0 0 0,-14 33 1 0 0,4-22 1098 0 0,-31 51 1 0 0,-4 9 733 0 0,38-70-2697 0 0,-13 20 0 0 0,-10 18 163 0 0,23-36-1026 0 0,-1-1-1 0 0,-1 0 1 0 0,-1-1 0 0 0,-2 0 0 0 0,-20 22-1 0 0,34-42-351 0 0,0 1 1 0 0,0-1-1 0 0,1 1 0 0 0,-1-1 0 0 0,1 1 0 0 0,-4 8 0 0 0,2 3-6326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2359 0 0,'2'-1'174'0'0,"35"-10"1812"0"0,-10 5 4128 0 0,35-2 0 0 0,-59 8-4648 0 0,0-1-180 0 0,6 1-753 0 0,-1-2-1 0 0,0 1 0 0 0,0-1 1 0 0,1 0-1 0 0,-1-1 1 0 0,0 0-1 0 0,-1 0 0 0 0,1 0 1 0 0,-1-1-1 0 0,1 0 1 0 0,-1-1-1 0 0,13-10 0 0 0,0-9-134 0 0,-19 23-520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4831 0 0,'3'0'375'0'0,"17"-5"469"0"0,20-6-1 0 0,101-47 12673 0 0,-114 46-12264 0 0,128-61 6349 0 0,-135 62-7985 0 0,-19 10-54 0 0</inkml:trace>
  <inkml:trace contextRef="#ctx0" brushRef="#br0" timeOffset="1">273 1 4055 0 0,'1'9'172'0'0,"-1"0"-1"0"0,-1 1 1 0 0,1-1-1 0 0,-1 0 0 0 0,-1 0 1 0 0,-3 15-1 0 0,-23 53 2967 0 0,14-40-1565 0 0,-27 74 3539 0 0,-28 80 3392 0 0,63-175-7322 0 0,-13 25 0 0 0,2-4-144 0 0,14-30-819 0 0,1-1 0 0 0,1 1 0 0 0,-1 0 0 0 0,1 0 0 0 0,1 0-1 0 0,-1 1 1 0 0,1 7 0 0 0,1-15-230 0 0,-1 0 1 0 0,1 1-1 0 0,-1-1 0 0 0,1 0 1 0 0,-1 0-1 0 0,1 0 0 0 0,0 0 1 0 0,-1 0-1 0 0,1 0 0 0 0,-1 0 0 0 0,1 0 1 0 0,-1 0-1 0 0,1 0 0 0 0,-1 0 1 0 0,1 0-1 0 0,-1 0 0 0 0,1 0 1 0 0,0 0-1 0 0,2-1-109 0 0,-1 0 1 0 0,0-1 1 0 0,1 1-1 0 0,-1 0 0 0 0,0-1 0 0 0,1 1 0 0 0,-1-1 0 0 0,0 0 0 0 0,0 1 1 0 0,0-1-1 0 0,-1 0 0 0 0,1 0 0 0 0,2-3 0 0 0,-1-1-639 0 0,1 1 0 0 0,0-1 0 0 0,-1 0 0 0 0,2-7-1 0 0,14-36-7576 0 0,-8 26 1921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5815 0 0,'0'0'444'0'0,"2"1"-289"0"0,3 4 584 0 0,0 0 0 0 0,0 1 0 0 0,0-1 0 0 0,-1 1 0 0 0,0 0-1 0 0,0 0 1 0 0,0 1 0 0 0,-1-1 0 0 0,0 1 0 0 0,2 6 0 0 0,1 4 937 0 0,-2-1 1 0 0,0 1-1 0 0,2 21 0 0 0,11 27 3319 0 0,-17-63-4863 0 0,0-1 1 0 0,0 1-1 0 0,1 0 1 0 0,-1-1-1 0 0,1 1 1 0 0,0-1 0 0 0,-1 1-1 0 0,1-1 1 0 0,0 1-1 0 0,0-1 1 0 0,1 2-1 0 0,0 0 95 0 0,-1-2 28 0 0,12 4-26 0 0,-4-1-165 0 0,-5-5-124 0 0,3-5-320 0 0,0-1 0 0 0,0 1 1 0 0,0-1-1 0 0,-1-1 0 0 0,8-11 0 0 0,15-23-7864 0 0,-28 40 7591 0 0,13-21-6863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5815 0 0,'0'0'444'0'0,"3"0"-289"0"0,58-6 1970 0 0,-35 3 735 0 0,0-1 0 0 0,0-1 0 0 0,38-14 0 0 0,-62 19-2277 0 0,10-3 470 0 0,-2 1-552 0 0,-8 2 309 0 0,-2 1-750 0 0,1-1 1 0 0,-1 1-1 0 0,1 0 0 0 0,-1 0 1 0 0,0-1-1 0 0,1 1 0 0 0,-1 0 1 0 0,0 0-1 0 0,0 0 0 0 0,1-1 1 0 0,-1 1-1 0 0,0 0 0 0 0,0 0 1 0 0,0 1-1 0 0,-3 16 99 0 0,-1 1 0 0 0,0-1-1 0 0,-2 0 1 0 0,0 0 0 0 0,-12 24-1 0 0,-11 32 529 0 0,12-22-352 0 0,-58 217 2603 0 0,72-256-2716 0 0,-6 34 942 0 0,-3 49 0 0 0,12-83-1000 0 0,-1 1-1 0 0,1 0 1 0 0,1-1-1 0 0,1 1 1 0 0,0-1-1 0 0,0 1 0 0 0,2-1 1 0 0,6 18-1 0 0,-8-23-160 0 0,2 2-2 0 0,15 11-2 0 0,-17-19 1 0 0,0 0 0 0 0,1 0 0 0 0,-1 0 0 0 0,1 0 0 0 0,0-1 0 0 0,0 1 0 0 0,-1-1 0 0 0,1 1 0 0 0,0-1 0 0 0,0 0 0 0 0,0 0 0 0 0,0-1 0 0 0,1 1 0 0 0,-1-1 0 0 0,0 1 0 0 0,0-1 0 0 0,0 0 0 0 0,5 0 0 0 0,-3-1 0 0 0,-1 0 0 0 0,1 0 0 0 0,-1 0 0 0 0,1 0 0 0 0,-1-1 0 0 0,1 0 0 0 0,-1 0 0 0 0,0 0 0 0 0,0 0 0 0 0,0-1 0 0 0,6-4 0 0 0,-7 4-155 0 0,0 0 1 0 0,0 0-1 0 0,-1 0 1 0 0,0 0-1 0 0,0-1 0 0 0,0 1 1 0 0,0-1-1 0 0,3-6 1 0 0,8-32-1850 0 0,-10 30 544 0 0,-1 0-1 0 0,0 0 0 0 0,-1 0 0 0 0,0 0 1 0 0,-1 0-1 0 0,0 0 0 0 0,-1 0 0 0 0,0 0 1 0 0,-1 0-1 0 0,-1 0 0 0 0,0 1 1 0 0,-6-19-1 0 0,5 22 787 0 0,0-1 0 0 0,-1 0-1 0 0,0 1 1 0 0,0 0 0 0 0,-12-13 0 0 0,-51-48-779 0 0,62 64 1566 0 0,2 2 51 0 0,1 0 1 0 0,-1 0 0 0 0,0-1-1 0 0,1 1 1 0 0,-1-1 0 0 0,1 0-1 0 0,0 0 1 0 0,0 0-1 0 0,1-1 1 0 0,-3-4 0 0 0,6 7 84 0 0,0 1 1 0 0,0-1-1 0 0,1 0 1 0 0,-1 1-1 0 0,0-1 1 0 0,1 1-1 0 0,-1 0 1 0 0,1-1-1 0 0,0 1 0 0 0,-1 0 1 0 0,1 0-1 0 0,2-1 1 0 0,5-4 1629 0 0,9-4 145 0 0,1 0-1 0 0,0 1 0 0 0,1 1 0 0 0,27-7 0 0 0,-27 8-792 0 0,-19 7-502 0 0,1 1-344 0 0,-1-1-317 0 0,0 1-1 0 0,0-1 0 0 0,0 1 0 0 0,0-1 1 0 0,0 1-1 0 0,0-1 0 0 0,0 1 0 0 0,-1 0 1 0 0,1-1-1 0 0,0 1 0 0 0,0 0 0 0 0,-1 0 1 0 0,1 0-1 0 0,0 0 0 0 0,-1-1 0 0 0,1 1 1 0 0,-1 0-1 0 0,1 0 0 0 0,-1 0 0 0 0,1 2 1 0 0,-1 0 19 0 0,1-1 1 0 0,-1 1 0 0 0,0 0-1 0 0,0-1 1 0 0,0 1 0 0 0,0 0-1 0 0,0-1 1 0 0,-1 5 0 0 0,-1 0 114 0 0,0 1 0 0 0,-1-1 0 0 0,0 1 1 0 0,0-1-1 0 0,-6 10 0 0 0,-48 59 1818 0 0,26-38-1424 0 0,31-37-575 0 0,-1-1 0 0 0,0 0 0 0 0,1 1 0 0 0,-1-1 0 0 0,0 1-1 0 0,1-1 1 0 0,-1 0 0 0 0,0 0 0 0 0,1 1 0 0 0,-1-1 0 0 0,0 0 0 0 0,0 0 0 0 0,0 0 0 0 0,1 0 0 0 0,-1 0 0 0 0,-1 0-1 0 0,0 0 288 0 0,15-9-1187 0 0,0-2 0 0 0,0 0 0 0 0,19-22 0 0 0,-21 22-576 0 0,44-44-10142 0 0,-34 35 5262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84 4287 0 0,'2'-1'332'0'0,"7"-7"390"0"0,0 1 0 0 0,0 0-1 0 0,0 0 1 0 0,1 1-1 0 0,0 0 1 0 0,16-6-1 0 0,-9 5 989 0 0,0 1 0 0 0,0 1 0 0 0,28-5 0 0 0,-42 10-1481 0 0,0-1 0 0 0,-1 1 0 0 0,1 0 0 0 0,0 0 1 0 0,-1 0-1 0 0,1 0 0 0 0,0 0 0 0 0,-1 1 0 0 0,1-1 0 0 0,-1 1 0 0 0,1 0 0 0 0,-1 0 0 0 0,1-1 1 0 0,-1 2-1 0 0,1-1 0 0 0,-1 0 0 0 0,0 0 0 0 0,4 4 0 0 0,-5-4-83 0 0,1 1 0 0 0,-1 0 0 0 0,1 0 0 0 0,-1 0 0 0 0,0 0 0 0 0,0 0 0 0 0,0 0 0 0 0,0 0 0 0 0,0 0 0 0 0,-1 0 0 0 0,1 1 0 0 0,-1-1 0 0 0,1 0 0 0 0,-1 1 0 0 0,0-1 0 0 0,0 4 0 0 0,2 4 376 0 0,-2-4-337 0 0,1 1-1 0 0,-1-1 1 0 0,0 0-1 0 0,-1 0 1 0 0,1 0-1 0 0,-1 0 1 0 0,-1 0-1 0 0,-1 7 1 0 0,-20 47 924 0 0,22-55-1022 0 0,-19 39 583 0 0,-2-1 0 0 0,-2-1-1 0 0,-47 63 1 0 0,-3 0-531 0 0,50-71-1838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6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4831 0 0,'0'4'375'0'0,"1"6"-295"0"0,1 19 493 0 0,-2 42-1 0 0,-3-41 382 0 0,-3 49 3310 0 0,-21 96 1 0 0,-16 4 2351 0 0,41-169-6074 0 0,-1 0 0 0 0,2 1 0 0 0,-1-1 0 0 0,2 0 1 0 0,-1 1-1 0 0,1-1 0 0 0,3 17 0 0 0,0-17-235 0 0,4-4-59 0 0,-6-6-339 0 0,0 0 0 0 0,0 0 0 0 0,1 0 1 0 0,-1 0-1 0 0,0 0 0 0 0,0-1 0 0 0,0 1 0 0 0,1 0 1 0 0,-1-1-1 0 0,0 1 0 0 0,0 0 0 0 0,0-1 0 0 0,0 1 1 0 0,1-1-1 0 0,-1 0 0 0 0,0 1 0 0 0,0-1 0 0 0,0 0 1 0 0,0 0-1 0 0,-1 0 0 0 0,1 1 0 0 0,1-3 0 0 0,18-22-8573 0 0,-13 10 1458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338 132 2383 0 0,'-1'-4'36'0'0,"0"-1"-1"0"0,-1 0 0 0 0,1 0 0 0 0,-1 0 1 0 0,-4-7-1 0 0,-6-16 244 0 0,11 24-134 0 0,1 1 0 0 0,-1-1 0 0 0,0 0 0 0 0,1 1 1 0 0,0-1-1 0 0,0-4 0 0 0,0 6-30 0 0,1 0 0 0 0,-1 1 0 0 0,0-1 0 0 0,1 1 0 0 0,0-1 1 0 0,-1 1-1 0 0,1-1 0 0 0,0 1 0 0 0,-1-1 0 0 0,1 1 0 0 0,0-1 1 0 0,0 1-1 0 0,0 0 0 0 0,1 0 0 0 0,-1-1 0 0 0,2-1 0 0 0,0 2 163 0 0,-1-1 0 0 0,1 1-1 0 0,0 0 1 0 0,-1 0 0 0 0,1 0-1 0 0,0 0 1 0 0,0 0 0 0 0,0 1-1 0 0,0-1 1 0 0,0 1-1 0 0,0 0 1 0 0,0 0 0 0 0,0 0-1 0 0,0 0 1 0 0,-1 0 0 0 0,6 2-1 0 0,-6-2 539 0 0,0 2-202 0 0,-1 0-481 0 0,1-1 1 0 0,-1 1-1 0 0,1 0 0 0 0,-1 0 1 0 0,0 0-1 0 0,1 0 1 0 0,-1 0-1 0 0,0 0 1 0 0,0 0-1 0 0,-1 0 1 0 0,1 0-1 0 0,0 0 0 0 0,-1 0 1 0 0,1 1-1 0 0,-1-1 1 0 0,0 0-1 0 0,0 0 1 0 0,0 1-1 0 0,0-1 0 0 0,0 0 1 0 0,0 0-1 0 0,0 1 1 0 0,-2 3-1 0 0,-1 2 257 0 0,-1 0-1 0 0,1 0 1 0 0,-2 0-1 0 0,1 0 0 0 0,-1-1 1 0 0,0 0-1 0 0,0 0 1 0 0,-1 0-1 0 0,0-1 1 0 0,0 1-1 0 0,-1-2 0 0 0,-14 11 1 0 0,20-15 139 0 0,11 7-455 0 0,-9-7-68 0 0,16 8-6 0 0,-13-8 0 0 0,1 0 0 0 0,12 7 0 0 0,3 5 11 0 0,-20-13-10 0 0,0 0 0 0 0,0 0 0 0 0,0 0 0 0 0,1 0 0 0 0,-1 0 0 0 0,0 0 0 0 0,0 0 0 0 0,0 0 0 0 0,0 0 0 0 0,0 0 0 0 0,0 0 0 0 0,0 0 0 0 0,0 0 0 0 0,0 0 0 0 0,0 0 0 0 0,0 0 0 0 0,0 1 0 0 0,0-1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0 0 0 0,0 1 0 0 0,-1-1 0 0 0,1 0 0 0 0,0 0 0 0 0,0 0 0 0 0,0 0 0 0 0,-12 22 175 0 0,1-16-89 0 0,7-4-70 0 0,0 0-1 0 0,0 0 1 0 0,0 0-1 0 0,1 0 1 0 0,-1 0-1 0 0,0 1 0 0 0,-4 4 1 0 0,8-7-15 0 0,0 1 1 0 0,0-1-1 0 0,0 1 1 0 0,0-1-1 0 0,1 1 1 0 0,-1 0 0 0 0,0-1-1 0 0,0 1 1 0 0,1-1-1 0 0,-1 1 1 0 0,0-1-1 0 0,1 0 1 0 0,-1 1-1 0 0,0-1 1 0 0,1 1-1 0 0,-1-1 1 0 0,1 1-1 0 0,-1-1 1 0 0,1 0-1 0 0,0 1 1 0 0,-1-1-3 0 0,9 8 0 0 0,-1 1 0 0 0,7 8 0 0 0,-10-9 0 0 0,-6 3 0 0 0,1-7 0 0 0,0-3 0 0 0,0 1 0 0 0,-1-1 0 0 0,1 0 0 0 0,0 0 0 0 0,0 1 0 0 0,-1-1 0 0 0,1 0 0 0 0,-1 0 0 0 0,1 0 0 0 0,-1 1 0 0 0,0-1 0 0 0,1 0 0 0 0,-1 0 0 0 0,0 0 0 0 0,0 0 0 0 0,0 0 0 0 0,0 0 0 0 0,1-1 0 0 0,-1 1 0 0 0,-2 1 0 0 0,-7 5 0 0 0,1 0 0 0 0,-1-1 0 0 0,-1 0 0 0 0,1-1 0 0 0,-14 6 0 0 0,-8 3 0 0 0,4 0 13 0 0,-77 36 155 0 0,89-44-139 0 0,1-1 0 0 0,-1 0 1 0 0,0-1-1 0 0,-33 4 0 0 0,41-8 103 0 0,7 0 722 0 0,14-2 561 0 0,160 4 1813 0 0,-12 1-408 0 0,-105-6-2084 0 0,78-13 0 0 0,-111 12-574 0 0,0-2 1 0 0,-1 0-1 0 0,0-2 0 0 0,0 0 0 0 0,0-2 1 0 0,22-13-1 0 0,-21 9-347 0 0,-1 0 1 0 0,0-2-1 0 0,19-19 1 0 0,-32 27 39 0 0,0-1 1 0 0,-1-1-1 0 0,0 1 1 0 0,-1-2-1 0 0,0 1 1 0 0,-1-1-1 0 0,0 0 1 0 0,7-17-1 0 0,-12 27-261 0 0,-1 1-1 0 0,0-1 0 0 0,0 0 1 0 0,0 1-1 0 0,0-1 1 0 0,1 0-1 0 0,-1 0 0 0 0,0 1 1 0 0,0-1-1 0 0,0 0 1 0 0,-1 1-1 0 0,1-1 0 0 0,0 0 1 0 0,0 0-1 0 0,0 1 0 0 0,-1-2 1 0 0,0-1-2090 0 0,0-11-6697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6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4831 0 0,'0'0'375'0'0,"0"3"-244"0"0,1 14-162 0 0,-1-6 648 0 0,0 0 0 0 0,0 0-1 0 0,-3 14 1 0 0,-9 31 2948 0 0,-23 67 0 0 0,18-73-1730 0 0,-22 58 2258 0 0,32-91-3328 0 0,-17 42 1784 0 0,21-51-2027 0 0,1 0-1 0 0,0 0 0 0 0,0 1 0 0 0,1-1 0 0 0,0 10 0 0 0,1-16-435 0 0,0-1 0 0 0,0 1-1 0 0,0-1 1 0 0,1 0 0 0 0,-1 1-1 0 0,1-1 1 0 0,-1 1 0 0 0,1-1-1 0 0,-1 0 1 0 0,1 0-1 0 0,0 1 1 0 0,0-1 0 0 0,-1 0-1 0 0,1 0 1 0 0,0 0 0 0 0,2 2-1 0 0,17 11 613 0 0,-18-12-638 0 0,4 1 54 0 0,0-1 1 0 0,0 1-1 0 0,0-1 1 0 0,1 0-1 0 0,-1 0 1 0 0,1-1-1 0 0,-1 0 1 0 0,1 0-1 0 0,-1-1 1 0 0,1 1-1 0 0,0-1 1 0 0,-1-1-1 0 0,1 1 1 0 0,11-4-1 0 0,3-1 277 0 0,0 0 0 0 0,0-2 0 0 0,23-11 0 0 0,-36 15-387 0 0,-4 1-12 0 0,0 1 0 0 0,-1 0-1 0 0,1-1 1 0 0,-1 0 0 0 0,1 0 0 0 0,-1 0 0 0 0,0 0-1 0 0,1-1 1 0 0,-1 1 0 0 0,0-1 0 0 0,-1 0-1 0 0,1 0 1 0 0,0 0 0 0 0,-1 0 0 0 0,0 0 0 0 0,0-1-1 0 0,0 1 1 0 0,3-7 0 0 0,-2-6-2105 0 0,-4 1-7036 0 0,-1 4-61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7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47 102 8863 0 0,'4'-1'399'0'0,"1"1"-1"0"0,0-2 0 0 0,-1 1 1 0 0,1 0-1 0 0,-1-1 0 0 0,6-2 1 0 0,10-4 1639 0 0,22-3 3749 0 0,47-6-1 0 0,37-9-1026 0 0,-112 21-4708 0 0,0-1 1 0 0,20-10-1 0 0,-32 15-469 0 0,-3 16-9819 0 0,0-2 8201 0 0,-4 20 0 0 0,-9 26 544 0 0,6-30 1709 0 0,-4 31 0 0 0,-5 92 3481 0 0,-23 143 5087 0 0,35-262-7997 0 0,2 1-1 0 0,0 45 0 0 0,4-73-451 0 0</inkml:trace>
  <inkml:trace contextRef="#ctx0" brushRef="#br0" timeOffset="1">0 654 1951 0 0,'2'0'147'0'0,"74"3"8184"0"0,33 0 919 0 0,-65-8-5339 0 0,0-1 0 0 0,82-25 1 0 0,-15 4-2563 0 0,-100 25-1847 0 0,9-3 674 0 0,35-2 0 0 0,-30 7-3040 0 0,0 5-3974 0 0,-1 2-3013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0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32 799 3799 0 0,'28'-62'742'0'0,"-4"-2"0"0"0,24-90 0 0 0,-7-41 1652 0 0,-35 155-1059 0 0,-2 0 1 0 0,-1-79 0 0 0,-5 100-423 0 0,-1 1 1 0 0,0-1-1 0 0,-9-28 0 0 0,11 46-839 0 0,1 0-1 0 0,0 0 1 0 0,-1 0-1 0 0,1-1 1 0 0,-1 1-1 0 0,1 0 1 0 0,-1 0-1 0 0,1 0 1 0 0,-1 0-1 0 0,0 0 1 0 0,1 0-1 0 0,-1 0 1 0 0,0 0-1 0 0,0 0 1 0 0,0 1-1 0 0,0-1 1 0 0,0 0-1 0 0,0 0 1 0 0,0 1-1 0 0,-1-1 1 0 0,0 0-18 0 0,1 1 1 0 0,0 0-1 0 0,0 0 1 0 0,0 0-1 0 0,0 0 1 0 0,-1 0 0 0 0,1 0-1 0 0,0 0 1 0 0,0 0-1 0 0,0 1 1 0 0,0-1 0 0 0,-1 0-1 0 0,1 1 1 0 0,0-1-1 0 0,0 1 1 0 0,-2 1-1 0 0,-1 1 111 0 0,-1 0 0 0 0,1 1 0 0 0,0-1 0 0 0,0 1 0 0 0,0 0 0 0 0,0 0-1 0 0,-4 8 1 0 0,0 2 78 0 0,0 0-1 0 0,1 1 1 0 0,1 0-1 0 0,1 0 1 0 0,-7 27 0 0 0,-10 82 219 0 0,-1 182-89 0 0,29-156 407 0 0,-4-129-631 0 0,15 93 896 0 0,-9-75-630 0 0,-6-25-244 0 0,2 1 1 0 0,0-1-1 0 0,1-1 0 0 0,0 1 1 0 0,1-1-1 0 0,0 0 0 0 0,10 15 1 0 0,-14-26-98 0 0,0 1 1 0 0,1-1-1 0 0,-1 1 0 0 0,1-1 1 0 0,0 0-1 0 0,0 1 0 0 0,-1-2 1 0 0,2 1-1 0 0,-1 0 1 0 0,0 0-1 0 0,0-1 0 0 0,0 0 1 0 0,1 0-1 0 0,-1 0 1 0 0,1 0-1 0 0,-1 0 0 0 0,0-1 1 0 0,1 1-1 0 0,0-1 1 0 0,-1 0-1 0 0,1 0 0 0 0,-1 0 1 0 0,1-1-1 0 0,-1 1 1 0 0,1-1-1 0 0,-1 0 0 0 0,0 0 1 0 0,1 0-1 0 0,-1 0 0 0 0,0-1 1 0 0,0 1-1 0 0,1-1 1 0 0,2-2-1 0 0,2-3 51 0 0,0-1 0 0 0,0 0 1 0 0,-1 0-1 0 0,0 0 0 0 0,-1-1 0 0 0,6-9 0 0 0,29-60 647 0 0,6-42 21 0 0,-36 88-702 0 0,11-49 3 0 0,-18 68-12 0 0,-1 0 1 0 0,1-18-1 0 0,-2 18-65 0 0,-2 3-17 0 0,1 0-1 0 0,-2 0 1 0 0,1 0-1 0 0,-1 0 1 0 0,-1 0-1 0 0,-4-14 1 0 0,6 22 51 0 0,-7-8 139 0 0,5 9-169 0 0,-1 0 0 0 0,1 0 0 0 0,-1 0 0 0 0,0 0 1 0 0,1 0-1 0 0,-1 1 0 0 0,0-1 0 0 0,1 1 0 0 0,-1 0 0 0 0,0 0 0 0 0,1 0 0 0 0,-1 0 0 0 0,0 0 1 0 0,0 1-1 0 0,1-1 0 0 0,-1 1 0 0 0,0 0 0 0 0,1 0 0 0 0,-1 0 0 0 0,1 0 0 0 0,-1 0 0 0 0,1 0 1 0 0,0 1-1 0 0,-1-1 0 0 0,1 1 0 0 0,-3 3 0 0 0,1-3-12 0 0,0 1-7 0 0,-7 14-3 0 0,2-3-29 0 0,1 0 0 0 0,1 0 0 0 0,0 1 0 0 0,1 1 0 0 0,-8 29 0 0 0,12-37 16 0 0,1 0 0 0 0,0 0 0 0 0,0 0 0 0 0,1 0 0 0 0,0 1 0 0 0,0-1 0 0 0,1 0 0 0 0,0 0 0 0 0,1 0 0 0 0,-1 0 0 0 0,2 0 0 0 0,-1 0 0 0 0,6 12 0 0 0,5 3 12 0 0,-2-9-16 0 0,-6-12-20 0 0,-2 0 8 0 0,10 4-4 0 0,1-4-32 0 0,-11-2 60 0 0,0 0 1 0 0,0-1-1 0 0,0 0 0 0 0,0 1 1 0 0,0-1-1 0 0,0 0 1 0 0,-1 0-1 0 0,1-1 0 0 0,0 1 1 0 0,0-1-1 0 0,-1 1 0 0 0,1-1 1 0 0,-1 0-1 0 0,1 0 0 0 0,-1 0 1 0 0,3-3-1 0 0,4-5-51 0 0,-1 0-1 0 0,11-18 0 0 0,-10 15 16 0 0,-3 3 62 0 0,-1-2 0 0 0,1 1 0 0 0,-2 0 0 0 0,0-1 0 0 0,0 0 0 0 0,-1 0 0 0 0,0 0 1 0 0,-1 0-1 0 0,-1-1 0 0 0,0 1 0 0 0,-1-14 0 0 0,4 1-9 0 0,-4 22-7 0 0,1 0-1 0 0,0 1 1 0 0,-1-1-1 0 0,0 0 1 0 0,1 0-1 0 0,-1 0 0 0 0,0 0 1 0 0,-1 0-1 0 0,1 0 1 0 0,0 0-1 0 0,-1 0 1 0 0,-1-3-1 0 0,-2-2 123 0 0,4 17 150 0 0,1 9-260 0 0,-2-10-18 0 0,1 0 0 0 0,0-1 0 0 0,1 1 1 0 0,0-1-1 0 0,0 0 0 0 0,3 11 0 0 0,0 0 11 0 0,-3-15-4 0 0,0-1 1 0 0,0 1-1 0 0,0-1 0 0 0,0 1 1 0 0,0-1-1 0 0,1 0 0 0 0,1 3 0 0 0,-2-3 0 0 0,1 0 0 0 0,-1 1 0 0 0,0-1 0 0 0,0 0 0 0 0,0 0 0 0 0,0 1-1 0 0,1 3 1 0 0,-2-5-2 0 0,0 1 0 0 0,1 0 0 0 0,-1 0-1 0 0,0 0 1 0 0,1 0 0 0 0,0 0 0 0 0,-1-1-1 0 0,1 1 1 0 0,0 0 0 0 0,0 0-1 0 0,0-1 1 0 0,0 1 0 0 0,0-1 0 0 0,0 1-1 0 0,0-1 1 0 0,0 1 0 0 0,3 1 0 0 0,7 8 47 0 0,-10-11-47 0 0,-1 1 0 0 0,1 0-1 0 0,0 0 1 0 0,-1-1 0 0 0,1 1-1 0 0,0 0 1 0 0,0-1 0 0 0,-1 1-1 0 0,1-1 1 0 0,0 1 0 0 0,0-1-1 0 0,0 1 1 0 0,0-1 0 0 0,0 0-1 0 0,0 1 1 0 0,0-1 0 0 0,0 0-1 0 0,1 0 1 0 0,10 0-5 0 0,-8 0 0 0 0,0-2 0 0 0,12-10 0 0 0,-12 8-16 0 0,1-1 0 0 0,-1 1-1 0 0,0-1 1 0 0,-1 0 0 0 0,1 0 0 0 0,-1 0 0 0 0,0 0 0 0 0,0-1-1 0 0,3-8 1 0 0,2-9-245 0 0,5-26 0 0 0,-7 28 21 0 0,7-45-3225 0 0,-7 30-3507 0 0,2-1-2259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0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3311 0 0,'0'0'251'0'0,"1"2"-160"0"0,16 30 1284 0 0,-7-14 631 0 0,-1 1 1 0 0,13 36-1 0 0,-18-43-1324 0 0,4 16 1349 0 0,7 38 0 0 0,-7-15-300 0 0,6 40 618 0 0,-9-45-1313 0 0,-1-8 310 0 0,0 44 0 0 0,-2 81 2989 0 0,-2-161-2769 0 0,1-4-1414 0 0,1-2-105 0 0,38-79 313 0 0,-34 73-363 0 0,0 0-1 0 0,1 0 1 0 0,1 1 0 0 0,-1 0-1 0 0,17-15 1 0 0,-19 20-4 0 0,0 1-1 0 0,-1 0 1 0 0,1 1-1 0 0,0-1 1 0 0,1 1-1 0 0,-1 0 1 0 0,0 0-1 0 0,1 1 1 0 0,-1-1-1 0 0,1 1 1 0 0,-1 0-1 0 0,9 0 1 0 0,-5 1 15 0 0,0 0 0 0 0,-1 1 0 0 0,1-1 0 0 0,0 2 1 0 0,-1-1-1 0 0,1 1 0 0 0,11 4 0 0 0,-17-4 5 0 0,0-1 1 0 0,0 0-1 0 0,0 1 0 0 0,0 0 1 0 0,0 0-1 0 0,0 0 0 0 0,0 0 0 0 0,0 0 1 0 0,-1 0-1 0 0,1 1 0 0 0,-1-1 1 0 0,0 1-1 0 0,0 0 0 0 0,0-1 0 0 0,0 1 1 0 0,0 0-1 0 0,-1 1 0 0 0,1-1 1 0 0,-1 0-1 0 0,0 0 0 0 0,1 0 1 0 0,0 7-1 0 0,-2-5 63 0 0,0-1 0 0 0,1 1 0 0 0,-1 0 0 0 0,-1 0 1 0 0,1 0-1 0 0,-1 0 0 0 0,0 0 0 0 0,0 0 0 0 0,-1-1 0 0 0,1 1 0 0 0,-1 0 0 0 0,0-1 1 0 0,0 1-1 0 0,0-1 0 0 0,-4 5 0 0 0,-9 10 110 0 0,0-2 0 0 0,-1 1 0 0 0,-1-2 0 0 0,-34 26 0 0 0,-15 14 120 0 0,59-49-306 0 0,-10 10 0 0 0,-1-1 0 0 0,-1 0 0 0 0,-21 13 0 0 0,20-21 168 0 0,20-8-160 0 0,0 1 0 0 0,-1-1 0 0 0,1 0 1 0 0,-1 0-1 0 0,1 0 0 0 0,0 0 0 0 0,-1 0 0 0 0,1 0 0 0 0,0 0 0 0 0,-1-1 0 0 0,1 1 0 0 0,0 0 0 0 0,-1 0 0 0 0,1 0 0 0 0,-1 0 0 0 0,1 0 0 0 0,0-1 0 0 0,-1 1 0 0 0,1 0 0 0 0,0 0 0 0 0,0 0 0 0 0,-1-1 0 0 0,1 1 0 0 0,-1-1-102 0 0,1 0 0 0 0,0 0 0 0 0,-1 0 0 0 0,1 0 0 0 0,0 0-1 0 0,0 0 1 0 0,0 0 0 0 0,0 0 0 0 0,0 0 0 0 0,0 0 0 0 0,0 0-1 0 0,0 0 1 0 0,0 0 0 0 0,0-1 0 0 0,1 1-311 0 0,3-16-7167 0 0,6-6-2624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0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5439 0 0,'54'-42'7712'0'0,"-53"42"-7548"0"0,0 0 0 0 0,1 1 0 0 0,-1-1 0 0 0,0 1 0 0 0,0-1 0 0 0,0 1 0 0 0,0 0 0 0 0,0-1 0 0 0,-1 1 0 0 0,1 0-1 0 0,0 0 1 0 0,1 1 0 0 0,1 0 193 0 0,0 2-93 0 0,0-1 0 0 0,0 1-1 0 0,0 0 1 0 0,0-1 0 0 0,-1 1 0 0 0,0 0-1 0 0,0 1 1 0 0,0-1 0 0 0,0 0-1 0 0,0 1 1 0 0,-1-1 0 0 0,0 1 0 0 0,0-1-1 0 0,1 7 1 0 0,0 8 751 0 0,-1 0 0 0 0,-2 20-1 0 0,1-37-926 0 0,-11 158 4939 0 0,4-90-3217 0 0,2 82 1 0 0,6-145-1772 0 0,0-1 0 0 0,1 1 0 0 0,-1-1-1 0 0,1 0 1 0 0,0 1 0 0 0,1-1 0 0 0,0 0 0 0 0,0-1 0 0 0,6 10-1 0 0,-4-6-406 0 0,-5-8 265 0 0,1 0-1 0 0,0-1 1 0 0,-1 1 0 0 0,1 0-1 0 0,0-1 1 0 0,0 1-1 0 0,0 0 1 0 0,-1-1 0 0 0,1 1-1 0 0,0-1 1 0 0,0 1 0 0 0,0-1-1 0 0,0 0 1 0 0,0 1 0 0 0,0-1-1 0 0,1 1 1 0 0,3 0-835 0 0,10 6-6167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0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13391 0 0,'0'0'4168'0'0,"16"-7"-2648"0"0,-2 1 8 0 0,0 1-1136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4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 6271 0 0,'-1'0'19'0'0,"-2"1"27"0"0,1 0 1 0 0,0 0 0 0 0,0-1-1 0 0,0 1 1 0 0,0 1 0 0 0,0-1-1 0 0,1 0 1 0 0,-4 3 0 0 0,5-4-38 0 0,-1 1 0 0 0,1 0 1 0 0,0 0-1 0 0,-1 0 0 0 0,1 0 1 0 0,0 0-1 0 0,0 0 0 0 0,0-1 1 0 0,-1 1-1 0 0,1 0 0 0 0,0 0 1 0 0,0 0-1 0 0,1 0 1 0 0,-1 0-1 0 0,0 0 0 0 0,0 0 1 0 0,0 0-1 0 0,0 0 0 0 0,1-1 1 0 0,-1 1-1 0 0,1 0 0 0 0,-1 1 1 0 0,13 33 2500 0 0,14 66 1 0 0,-26-90-1666 0 0,0 0 1 0 0,0 0-1 0 0,-1 0 0 0 0,-3 17 1 0 0,3-27-824 0 0,0-1 1 0 0,-1 1-1 0 0,1 0 1 0 0,-1-1-1 0 0,1 1 1 0 0,-1-1 0 0 0,1 1-1 0 0,-1-1 1 0 0,1 1-1 0 0,-1-1 1 0 0,0 1-1 0 0,1-1 1 0 0,-1 0-1 0 0,0 1 1 0 0,1-1 0 0 0,-1 0-1 0 0,0 0 1 0 0,1 1-1 0 0,-1-1 1 0 0,0 0-1 0 0,0 0 1 0 0,1 0 0 0 0,-1 0-1 0 0,0 0 1 0 0,-1 0-1 0 0,-11-1-95 0 0,-2-7-561 0 0,0 0 0 0 0,0-1-1 0 0,1 0 1 0 0,1-1 0 0 0,-21-18 0 0 0,16 13-374 0 0,-5-3 153 0 0,22 17 492 0 0,-13-6-50 0 0,60 42 1708 0 0,-26-19 118 0 0,0 1 1 0 0,26 28 0 0 0,-30-28 201 0 0,0-1 1 0 0,1-1-1 0 0,33 24 0 0 0,-42-34-1002 0 0,-6-4-18 0 0,12-2 2314 0 0,-12-2-2720 0 0,0-1 0 0 0,0 0 0 0 0,-1 0 0 0 0,1 0 0 0 0,-1 0 0 0 0,0 0 0 0 0,0-1 0 0 0,-1 1-1 0 0,1 0 1 0 0,-1-6 0 0 0,2-12-32 0 0,-2 16-103 0 0,1 0-1 0 0,-1 0 1 0 0,-1 0-1 0 0,-1-12 1 0 0,1 12-5 0 0,0 0 0 0 0,0-1-1 0 0,1 1 1 0 0,0-8 0 0 0,2-51-465 0 0,-2 42-7280 0 0,-1 12-1328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5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7687 0 0,'15'17'408'0'0,"-2"1"-1"0"0,21 34 0 0 0,16 43 3059 0 0,-31-56-1088 0 0,39 96 3161 0 0,-9-20-1959 0 0,-32-78-2527 0 0,67 129 2230 0 0,-73-142-3259 0 0,-8-14 1 0 0,1-1-1 0 0,8 15 1 0 0,-11-23-47 0 0,7 3-476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5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431 0 5727 0 0,'-6'25'1435'0'0,"0"-1"-1"0"0,-1 0 0 0 0,-14 29 0 0 0,9-21 957 0 0,-43 134 3641 0 0,12-34-2936 0 0,-49 107 598 0 0,63-175-2576 0 0,-60 97-1 0 0,27-64-630 0 0,61-95-415 0 0,0-2-97 0 0,1 0 0 0 0,0 0 1 0 0,0 0-1 0 0,0 1 0 0 0,0-1 0 0 0,0 0 0 0 0,-1 0 0 0 0,1 0 1 0 0,0 0-1 0 0,0 0 0 0 0,0 0 0 0 0,-1 0 0 0 0,1 0 0 0 0,0 0 0 0 0,0 0 1 0 0,0 0-1 0 0,0 0 0 0 0,-1 0 0 0 0,1 0 0 0 0,0 0 0 0 0,0 0 1 0 0,0 0-1 0 0,-1 0 0 0 0,1 0 0 0 0,0 0 0 0 0,0 0 0 0 0,0 0 1 0 0,0 0-1 0 0,-1 0 0 0 0,1 0 0 0 0,0 0 0 0 0,0-1 0 0 0,0 1 1 0 0,0 0-1 0 0,-1 0 0 0 0,1 0 0 0 0,0 0 0 0 0,0 0 0 0 0,0-1 1 0 0,0 1-1 0 0,0 0 0 0 0,0 0 0 0 0,0 0 0 0 0,0 0 0 0 0,-1-1 1 0 0,1 1-1 0 0,0 0 0 0 0,0 0 0 0 0,0 0 0 0 0,0 0 0 0 0,0-1 1 0 0,0 1-1 0 0,0 0 0 0 0,0 0 0 0 0,0 0 0 0 0,0-1 0 0 0,0 1 0 0 0,0 0 1 0 0,0 0-1 0 0,0 0 0 0 0,0 0 0 0 0,0-1 0 0 0,1 1 0 0 0,-1 0 1 0 0,0 0-1 0 0,0 0 0 0 0,0 0 0 0 0,0-1 0 0 0,0 1 0 0 0,9-15-6728 0 0,3-6-2267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6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2303 0 0,'-14'15'383'0'0,"-21"27"-1"0"0,23-23 1297 0 0,-1 0 1 0 0,2 1-1 0 0,1 0 0 0 0,1 1 0 0 0,-12 37 0 0 0,16-43-1078 0 0,-2 9 698 0 0,-8 44 0 0 0,7-20-200 0 0,3-17-326 0 0,1 1-1 0 0,1 32 1 0 0,6-6 1614 0 0,16 77 0 0 0,-13-96-1225 0 0,-3-25-779 0 0,1-1 0 0 0,1 1 0 0 0,0-1 0 0 0,0 0 0 0 0,1 0 0 0 0,1-1 1 0 0,0 0-1 0 0,1 0 0 0 0,15 17 0 0 0,-15-20-269 0 0,0-1 0 0 0,0 0 0 0 0,1-1 0 0 0,1 0-1 0 0,-1-1 1 0 0,1 1 0 0 0,0-2 0 0 0,0 1 0 0 0,1-2 0 0 0,0 1 0 0 0,-1-1 0 0 0,19 3 0 0 0,-23-5-32 0 0,1-1 0 0 0,0 0 0 0 0,-1-1 1 0 0,1 0-1 0 0,0 0 0 0 0,0 0 0 0 0,0-1 0 0 0,12-2 0 0 0,-15 2-37 0 0,-1 0-1 0 0,1 0 1 0 0,-1 0-1 0 0,1-1 1 0 0,-1 1-1 0 0,0-1 1 0 0,1 0-1 0 0,-1 0 1 0 0,0 0-1 0 0,0 0 1 0 0,0-1-1 0 0,-1 1 1 0 0,1-1-1 0 0,0 1 1 0 0,-1-1-1 0 0,0 0 1 0 0,4-6-1 0 0,-4 5-25 0 0,1 0 1 0 0,-1 1-1 0 0,1-1 0 0 0,0 1 0 0 0,0 0 0 0 0,6-5 1 0 0,8-9 34 0 0,-8 5-50 0 0,0 0-1 0 0,-1-1 0 0 0,-1 0 1 0 0,0 0-1 0 0,0-1 0 0 0,-2 1 0 0 0,6-20 1 0 0,-3 4-3 0 0,-2-1 1 0 0,4-48-1 0 0,-9 69-32 0 0,-1 0 0 0 0,0 0 0 0 0,-1-1 0 0 0,0 1 0 0 0,0 0 0 0 0,-1 0 0 0 0,-6-17 0 0 0,7 16-16 0 0,1 8 45 0 0,-1 1 0 0 0,1-1 0 0 0,0 0 0 0 0,-1 1 0 0 0,1-1 0 0 0,0 1 0 0 0,-1-1 0 0 0,0 1 0 0 0,1-1 0 0 0,-1 1 0 0 0,0-1-1 0 0,0 1 1 0 0,0 0 0 0 0,0 0 0 0 0,0-1 0 0 0,0 1 0 0 0,0 0 0 0 0,0 0 0 0 0,-3-2 0 0 0,2 1-32 0 0,0 0 0 0 0,0 0 0 0 0,0 1 1 0 0,0-1-1 0 0,-1 0 0 0 0,1 1 0 0 0,-1 0 0 0 0,1-1 0 0 0,-1 1 0 0 0,0 0 1 0 0,1 0-1 0 0,-1 0 0 0 0,-5 0 0 0 0,6 1 6 0 0,0 0 1 0 0,0 0-1 0 0,-1 0 0 0 0,1 0 1 0 0,0 1-1 0 0,0-1 0 0 0,0 1 1 0 0,0-1-1 0 0,0 1 0 0 0,0 0 0 0 0,0 0 1 0 0,0 0-1 0 0,0 0 0 0 0,0 0 1 0 0,0 0-1 0 0,0 1 0 0 0,1-1 1 0 0,-4 4-1 0 0,-1 1 2 0 0,1 1 0 0 0,0 0-1 0 0,0 1 1 0 0,0-1 0 0 0,1 1 0 0 0,0 0-1 0 0,0 0 1 0 0,1 1 0 0 0,0-1 0 0 0,-2 13 0 0 0,-2 11 61 0 0,-2 47 0 0 0,7-62 4 0 0,-4 101 460 0 0,6-101-316 0 0,2 0 0 0 0,0 0 0 0 0,0-1 0 0 0,10 32 0 0 0,-11-46-133 0 0,12-3 1 0 0,-12 1-51 0 0,0 0 0 0 0,0-1 0 0 0,0 1 0 0 0,-1 0 0 0 0,1 0 0 0 0,0-1 0 0 0,0 1 0 0 0,-1 0 0 0 0,1-1 0 0 0,0 1 0 0 0,-1-1 0 0 0,1 1 0 0 0,0-2 0 0 0,3-2 0 0 0,0-1 0 0 0,-1 0 0 0 0,0 0 0 0 0,0-1 0 0 0,0 1 0 0 0,-1-1 0 0 0,3-6 0 0 0,11-46 0 0 0,-6 18 0 0 0,-9 37 0 0 0,24-68 0 0 0,-22 63 0 0 0,-3 8 0 0 0,0 0 0 0 0,0 0 0 0 0,1 0 0 0 0,-1-1 0 0 0,0 1 0 0 0,0 0 0 0 0,0 0 0 0 0,0 0 0 0 0,1 0 0 0 0,-1 0 0 0 0,0 0 0 0 0,0 0 0 0 0,0-1 0 0 0,0 1 0 0 0,1 0 0 0 0,-1 0 0 0 0,0 0 0 0 0,0 0 0 0 0,1 0 0 0 0,-1 0 0 0 0,0 0 0 0 0,0 0 0 0 0,0 0 0 0 0,1 0 0 0 0,-1 0 0 0 0,0 0 0 0 0,0 0 0 0 0,0 0 0 0 0,1 0 0 0 0,-1 0 0 0 0,0 0 0 0 0,0 1 0 0 0,0-1 0 0 0,1 0 0 0 0,-1 0 0 0 0,0 0 0 0 0,0 0 0 0 0,0 0 0 0 0,0 0 0 0 0,1 1 0 0 0,-1-1 0 0 0,0 0 0 0 0,0 0 0 0 0,0 0 0 0 0,0 0 0 0 0,0 1 0 0 0,1-1 0 0 0,-1 0 0 0 0,0 0 0 0 0,0 0 0 0 0,0 1 0 0 0,0-1 0 0 0,0 0 0 0 0,0 0 0 0 0,0 0 0 0 0,0 1 0 0 0,0-1 0 0 0,13 33 0 0 0,-4-9 0 0 0,4 25 0 0 0,-11-41 0 0 0,-1-5 0 0 0,0 0 0 0 0,0 0 0 0 0,0 0 0 0 0,0 0 0 0 0,1-1 0 0 0,-1 1 0 0 0,4 4 0 0 0,1 3 0 0 0,6 1 0 0 0,-6-10 0 0 0,-4-2 0 0 0,8 2 0 0 0,-10-1 0 0 0,1 0 0 0 0,0 0 0 0 0,-1 0 0 0 0,1 0 0 0 0,0 0 0 0 0,0 0 0 0 0,-1 0 0 0 0,1 0 0 0 0,0 0 0 0 0,-1 0 0 0 0,1 0 0 0 0,0-1 0 0 0,-1 1 0 0 0,1 0 0 0 0,0-1 0 0 0,-1 1 0 0 0,1 0 0 0 0,0-1 0 0 0,-1 1-1 0 0,1-1 1 0 0,-1 1 0 0 0,1-1 0 0 0,-1 1 0 0 0,1-1 0 0 0,0 0 0 0 0,1-1-26 0 0,0-1-223 0 0,1 0-1 0 0,0 0 0 0 0,-1 0 1 0 0,1 0-1 0 0,-1 0 0 0 0,0-1 1 0 0,0 1-1 0 0,0-1 0 0 0,-1 1 1 0 0,1-1-1 0 0,0-5 0 0 0,5-25-10871 0 0,-7 20 3049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7 124 3655 0 0,'0'0'278'0'0,"-2"2"-182"0"0,-2 4 47 0 0,7-3 307 0 0,17-5 1091 0 0,35-13 2160 0 0,-51 14-3392 0 0,12-4 1033 0 0,34-9 5264 0 0,95-43 0 0 0,-51 16-2949 0 0,-94 42-3647 0 0,0-1-1 0 0,0 0 0 0 0,0 0 1 0 0,0 0-1 0 0,0 0 0 0 0,0 0 1 0 0,0 0-1 0 0,0 0 0 0 0,0 0 1 0 0,0 0-1 0 0,0 0 0 0 0,0 0 1 0 0,0 1-1 0 0,0-1 0 0 0,0 0 1 0 0,0 0-1 0 0,0 0 0 0 0,0 0 1 0 0,0 0-1 0 0,0 0 0 0 0,0 0 1 0 0,0 0-1 0 0,0 0 1 0 0,0 0-1 0 0,0 0 0 0 0,0 0 1 0 0,0 0-1 0 0,0 0 0 0 0,0 1 1 0 0,0-1-1 0 0,0 0 0 0 0,1 0 1 0 0,-1 0-1 0 0,0 0 0 0 0,0 0 1 0 0,0 0-1 0 0,0 0 0 0 0,0 0 1 0 0,0 0-1 0 0,0 0 0 0 0,0 0 1 0 0,0 0-1 0 0,0 0 0 0 0,0 0 1 0 0,0 0-1 0 0,1 0 0 0 0,-1 0 1 0 0,0 0-1 0 0,0 0 0 0 0,0 0 1 0 0,0 0-1 0 0,0 0 0 0 0,0 0 1 0 0,0 0-1 0 0,0 0 0 0 0,0 0 1 0 0,0 0-1 0 0,0 0 0 0 0,0-1 1 0 0,1 1-1 0 0,-1 0 0 0 0,0 0 1 0 0,0 0-1 0 0,0 0 0 0 0,-6 10-547 0 0,-12 13-2573 0 0,-7-1-5441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3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4087 0 0,'1'3'312'0'0,"24"65"835"0"0,-21-52-154 0 0,0-1 0 0 0,-1 1 1 0 0,-1 1-1 0 0,0-1 1 0 0,-1 16-1 0 0,-3 2 1608 0 0,-1 0 0 0 0,-10 43 0 0 0,0-34-520 0 0,9-29-1059 0 0,0-1-1 0 0,-2 14 1 0 0,4-18 1690 0 0,3-18-2105 0 0,9-20-486 0 0,1 0 1 0 0,18-33-1 0 0,0 2-36 0 0,-29 59-85 0 0,10-23 0 0 0,1 0 0 0 0,1 1 0 0 0,1 0 0 0 0,24-32 0 0 0,-29 43 0 0 0,-7 10 0 0 0,0 0 0 0 0,0-1 0 0 0,1 1 0 0 0,-1 0 0 0 0,1 1 0 0 0,-1-1 0 0 0,1 0 0 0 0,0 0 0 0 0,0 1 0 0 0,0-1 0 0 0,0 1 0 0 0,0-1 0 0 0,0 1 0 0 0,0 0 0 0 0,4-2 0 0 0,3-1 15 0 0,3 5 59 0 0,-10 0-27 0 0,0 0-1 0 0,1 0 0 0 0,-1 1 1 0 0,0-1-1 0 0,0 1 0 0 0,0-1 0 0 0,-1 1 1 0 0,1 0-1 0 0,0 0 0 0 0,-1 0 1 0 0,1 0-1 0 0,-1 0 0 0 0,1 0 0 0 0,-1 0 1 0 0,0 0-1 0 0,0 0 0 0 0,0 1 1 0 0,0-1-1 0 0,0 1 0 0 0,-1-1 0 0 0,1 5 1 0 0,2 7 536 0 0,-1 0 1 0 0,0 23-1 0 0,-2-28-392 0 0,-2 59 623 0 0,0-43-473 0 0,2 28-1 0 0,1-42-340 0 0,5 4-16 0 0,-1-13-17 0 0,-4-1 15 0 0,6 3-216 0 0,22-33-6910 0 0,-20 21 4804 0 0,-1-1 1 0 0,0 0-1 0 0,0 0 1 0 0,-1-1-1 0 0,9-17 1 0 0,-7 7-76 0 0,12-38 0 0 0,-16 39 2430 0 0,-1 0 0 0 0,0 0-1 0 0,-1-1 1 0 0,0-26 4318 0 0,-4 48-2849 0 0,1 85 6360 0 0,-1-70-6848 0 0,1 0 0 0 0,0 1-1 0 0,4 20 1 0 0,-2-30-580 0 0,-1 1 1 0 0,1-1-1 0 0,1 1 0 0 0,0-1 0 0 0,0 0 1 0 0,1 0-1 0 0,-1 0 0 0 0,8 9 0 0 0,-9-15-329 0 0,-1 0 0 0 0,1 0 0 0 0,0-1 0 0 0,0 1-1 0 0,0 0 1 0 0,0-1 0 0 0,0 0 0 0 0,0 0 0 0 0,1 1-1 0 0,-1-1 1 0 0,0 0 0 0 0,1-1 0 0 0,-1 1 0 0 0,1 0-1 0 0,-1-1 1 0 0,1 1 0 0 0,-1-1 0 0 0,1 0 0 0 0,-1 0-1 0 0,1 0 1 0 0,-1 0 0 0 0,1 0 0 0 0,2-1 0 0 0,1 0 5 0 0,-1 0 0 0 0,1 0 0 0 0,-1-1 0 0 0,0 0 0 0 0,1 0 0 0 0,-1 0 0 0 0,0 0 0 0 0,0-1 0 0 0,7-5 0 0 0,-3 0 26 0 0,1-1 0 0 0,-1 0 1 0 0,-1 0-1 0 0,0-1 0 0 0,0 0 0 0 0,-1 0 0 0 0,0-1 0 0 0,-1 0 0 0 0,0 0 0 0 0,-1-1 0 0 0,0 0 0 0 0,-1 1 0 0 0,0-1 0 0 0,3-20 0 0 0,-7 28-114 0 0,1-1-1 0 0,-1 1 1 0 0,0-1-1 0 0,0 1 1 0 0,-1 0-1 0 0,0-1 1 0 0,1 1-1 0 0,-1 0 1 0 0,-1-1-1 0 0,1 1 1 0 0,-1 0-1 0 0,1 0 1 0 0,-1 0-1 0 0,0 0 1 0 0,-1 0-1 0 0,-3-5 1 0 0,1 3-1 0 0,0 1 0 0 0,0-1 0 0 0,-1 1 0 0 0,0 0 1 0 0,0 1-1 0 0,0-1 0 0 0,0 1 0 0 0,-12-5 0 0 0,-38-22-1768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7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7199 0 0,'-1'3'46'0'0,"-1"0"-1"0"0,0 0 0 0 0,1 0 0 0 0,0 0 0 0 0,-1 0 0 0 0,1 0 1 0 0,1 1-1 0 0,-1-1 0 0 0,0 0 0 0 0,1 1 0 0 0,-1-1 1 0 0,1 0-1 0 0,0 1 0 0 0,0-1 0 0 0,1 0 0 0 0,0 4 0 0 0,-1-3 103 0 0,0 0-1 0 0,0 0 1 0 0,-1-1 0 0 0,1 1-1 0 0,-1 0 1 0 0,0 0-1 0 0,0-1 1 0 0,-2 5-1 0 0,2-4 147 0 0,0 0 0 0 0,0 0 0 0 0,0 0 0 0 0,0 0 0 0 0,0 0 0 0 0,1 5 0 0 0,2 8 1060 0 0,-2-12-957 0 0,1-1 0 0 0,-1 0 0 0 0,0 0 0 0 0,0 0 0 0 0,0 7 0 0 0,-4 6 643 0 0,3-11-624 0 0,-1-1 1 0 0,1 0 0 0 0,1 1 0 0 0,-1-1-1 0 0,1 0 1 0 0,0 1 0 0 0,0-1-1 0 0,1 6 1 0 0,1 1 613 0 0,-2 0 0 0 0,1 0-1 0 0,-1-1 1 0 0,-2 14 0 0 0,1-10 1484 0 0,2-15-2385 0 0,5-5-37 0 0,4-11-146 0 0,0 0 0 0 0,-2-1 0 0 0,0 0-1 0 0,7-22 1 0 0,8-19-31 0 0,40-83 85 0 0,-51 118 51 0 0,-5 18-22 0 0,-2 3-13 0 0,-4 1 60 0 0,8 0 64 0 0,-7 1-120 0 0,-1 1-1 0 0,0 0 1 0 0,0-1-1 0 0,0 1 1 0 0,0 0 0 0 0,0 0-1 0 0,0-1 1 0 0,0 1-1 0 0,0 0 1 0 0,-1 0 0 0 0,1 0-1 0 0,0 0 1 0 0,0 0-1 0 0,-1 0 1 0 0,1 0 0 0 0,-1 0-1 0 0,1 1 1 0 0,-1-1-1 0 0,1 0 1 0 0,-1 0 0 0 0,0 0-1 0 0,1 1 1 0 0,-1 1-1 0 0,5 33 444 0 0,-8 77 1188 0 0,4-33-292 0 0,0-28-285 0 0,2-55-1047 0 0,11-16-26 0 0,-1 0-1 0 0,-1 0 1 0 0,-1-1 0 0 0,0-1-1 0 0,14-41 1 0 0,3-7-1 0 0,-19 49 0 0 0,0 5 0 0 0,-3 7 0 0 0,6 7 0 0 0,-1 4 0 0 0,-6 0 0 0 0,-1 1 0 0 0,1 0 0 0 0,-1 0 0 0 0,0 0 0 0 0,0 0 0 0 0,0 1 0 0 0,4 6 0 0 0,-6-8 0 0 0,0-1 0 0 0,0 1 0 0 0,0 0 0 0 0,0 0 0 0 0,-1 0 0 0 0,0 0 0 0 0,1 0 0 0 0,-1 0 0 0 0,1 7 0 0 0,0 0 0 0 0,55 153 0 0 0,-14-35 0 0 0,-38-117 0 0 0,4-7-1456 0 0,4-7-6116 0 0,2-5-2624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7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3079 0 0,'25'160'5018'0'0,"-18"-66"276"0"0,-5 0 1 0 0,-11 116-1 0 0,-9-61-2480 0 0,16-134-2761 0 0,-2-2 406 0 0,1-3-2015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1 322 7455 0 0,'1'-2'575'0'0,"34"-43"1068"0"0,37-75 10350 0 0,-48 77-10313 0 0,-9 15-35 0 0,14-35 0 0 0,-28 61-3221 0 0,-1 1 1313 0 0,0 1 0 0 0,0 0 0 0 0,0 0 1 0 0,0-1-1 0 0,0 1 0 0 0,0 0 0 0 0,0-1 0 0 0,0 1 1 0 0,0 0-1 0 0,-1-1 0 0 0,1 1 0 0 0,-1-3-2102 0 0,-7-9-7937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3655 0 0,'0'0'278'0'0,"1"2"-182"0"0,5 9 715 0 0,-1 0 0 0 0,0 1-1 0 0,0 0 1 0 0,2 13 0 0 0,-2-10 580 0 0,-1 3 769 0 0,0 1 0 0 0,2 37 0 0 0,-3-21-267 0 0,19 443 12500 0 0,-21-456-14357 0 0,-1-20-716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2383 0 0,'0'3'180'0'0,"-9"97"6604"0"0,5-61-3938 0 0,0 22 1080 0 0,3-26-1945 0 0,0-14-143 0 0,2 25-1 0 0,1-13-167 0 0,-2-23-1038 0 0,0-1 1 0 0,1 1 0 0 0,4 18-1 0 0,-3-22-482 0 0,0 3 317 0 0,1 1 0 0 0,0-1 0 0 0,1 0 0 0 0,5 10 0 0 0,-8-18-367 0 0,0 1 0 0 0,0 0 0 0 0,0 0 0 0 0,1 0 0 0 0,-1-1 0 0 0,1 1 0 0 0,0 0 0 0 0,-1-1 0 0 0,1 1 0 0 0,0-1 0 0 0,0 0 0 0 0,0 0 0 0 0,0 0 0 0 0,0 0 0 0 0,0 0 0 0 0,0 0 0 0 0,0 0 0 0 0,0-1 0 0 0,0 1 0 0 0,0-1 0 0 0,1 1 0 0 0,-1-1 0 0 0,2 0 0 0 0,-2 0 191 0 0,5-5 120 0 0,0-3-343 0 0,1 0 1 0 0,-1-1-1 0 0,-1 1 0 0 0,0-1 1 0 0,0 0-1 0 0,-1-1 1 0 0,0 1-1 0 0,0-1 1 0 0,-1 0-1 0 0,-1 0 1 0 0,4-16-1 0 0,0-3-53 0 0,-1 0 1 0 0,-2-1-1 0 0,0 0 1 0 0,-2-46-1 0 0,-3 71-10 0 0,0 1-1 0 0,0-1 1 0 0,0 0 0 0 0,-1 0-1 0 0,0 1 1 0 0,0-1-1 0 0,-3-5 1 0 0,-8-20 60 0 0,13 29-62 0 0,-1-1 0 0 0,0 0 1 0 0,0 1-1 0 0,0-1 0 0 0,0 1 1 0 0,0-1-1 0 0,0 1 1 0 0,0-1-1 0 0,-1 1 0 0 0,1 0 1 0 0,0-1-1 0 0,-1 1 0 0 0,1 0 1 0 0,-1 0-1 0 0,-1-1 0 0 0,2 2-3 0 0,-5-5-190 0 0,-1 1 0 0 0,1 0 0 0 0,-1 0 1 0 0,0 1-1 0 0,-10-3 0 0 0,13 4-457 0 0,-1 2 1 0 0,0-1 0 0 0,0 0-1 0 0,0 1 1 0 0,-5 0 0 0 0,6 0-22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4895 0 0,'3'2'145'0'0,"-1"0"0"0"0,1 0 0 0 0,-1-1 0 0 0,1 2 0 0 0,-1-1 0 0 0,0 0 0 0 0,0 0 0 0 0,0 1 0 0 0,0-1 0 0 0,0 1 0 0 0,0 0-1 0 0,-1-1 1 0 0,1 1 0 0 0,-1 0 0 0 0,0 0 0 0 0,2 5 0 0 0,1 4 1546 0 0,-1 0 0 0 0,3 25 1 0 0,-2 24 3824 0 0,-6 93 0 0 0,0-92-3622 0 0,-9 38 1339 0 0,11-98-1554 0 0,0-5-1677 0 0,0 0 1 0 0,1 1-1 0 0,-1-1 1 0 0,1 0-1 0 0,-1 1 1 0 0,1-1-1 0 0,1-3 0 0 0,1-3-42 0 0,7-24-76 0 0,-4 15 10 0 0,-1-1-1 0 0,-1 0 1 0 0,0 0-1 0 0,1-37 1 0 0,-6 41 65 0 0,1 11 35 0 0,0 0 1 0 0,-1 0-1 0 0,1 0 0 0 0,1 0 1 0 0,-1 0-1 0 0,0 0 0 0 0,1 0 0 0 0,1-5 1 0 0,34-67-146 0 0,-32 65 168 0 0,1 0 0 0 0,1 0 0 0 0,0 1 0 0 0,1-1-1 0 0,0 2 1 0 0,0-1 0 0 0,1 1 0 0 0,15-14 0 0 0,-23 23-10 0 0,1-1-1 0 0,-1 1 1 0 0,0 0-1 0 0,1 0 1 0 0,-1-1-1 0 0,1 1 1 0 0,-1 0 0 0 0,1 0-1 0 0,-1 0 1 0 0,1-1-1 0 0,-1 1 1 0 0,1 0-1 0 0,-1 0 1 0 0,1 0-1 0 0,-1 0 1 0 0,1 0 0 0 0,-1 0-1 0 0,1 0 1 0 0,-1 0-1 0 0,1 0 1 0 0,-1 0-1 0 0,1 0 1 0 0,-1 0 0 0 0,0 1-1 0 0,1-1 1 0 0,-1 0-1 0 0,1 0 1 0 0,-1 0-1 0 0,1 1 1 0 0,-1-1-1 0 0,1 0 1 0 0,-1 1 0 0 0,0-1-1 0 0,1 0 1 0 0,-1 1-1 0 0,0-1 1 0 0,1 0-1 0 0,-1 1 1 0 0,1 0 0 0 0,7 16 338 0 0,-7-8-216 0 0,0 1-1 0 0,0-1 1 0 0,-1 1-1 0 0,0 0 1 0 0,-1-1-1 0 0,-4 19 1 0 0,0 13 323 0 0,3-17-212 0 0,-6 117 725 0 0,7-118-896 0 0,0-17-65 0 0,1 1 1 0 0,0-1-1 0 0,0 0 1 0 0,2 11-1 0 0,3-7-4 0 0,-5-9 0 0 0,1-1 0 0 0,-1 0 0 0 0,0 0 0 0 0,1 1 0 0 0,-1-1 0 0 0,1 0 0 0 0,-1 0 0 0 0,0 0 0 0 0,1 0 0 0 0,-1 0 0 0 0,1 1 0 0 0,-1-1 0 0 0,1 0 0 0 0,-1 0 0 0 0,1 0 0 0 0,-1 0 0 0 0,0 0 0 0 0,2-1 0 0 0,9-4 0 0 0,-4-4 0 0 0,1 0 0 0 0,-1 0 0 0 0,0-1 0 0 0,-1 0 0 0 0,0 0 0 0 0,-1 0 0 0 0,7-19 0 0 0,9-15 0 0 0,-5 10 0 0 0,21-62 0 0 0,6-18 0 0 0,-34 99 0 0 0,20-28 0 0 0,-29 42 0 0 0,0 1 0 0 0,1 0 0 0 0,-1-1 0 0 0,0 1 0 0 0,0 0 0 0 0,1-1 0 0 0,-1 1 0 0 0,0 0 0 0 0,1 0 0 0 0,-1-1 0 0 0,1 1 0 0 0,-1 0 0 0 0,0 0 0 0 0,1 0 0 0 0,-1-1 0 0 0,1 1 0 0 0,-1 0 0 0 0,0 0 0 0 0,1 0 0 0 0,0 0 0 0 0,0 0 0 0 0,0 0 0 0 0,0 1 0 0 0,0-1 0 0 0,0 0 0 0 0,0 1 0 0 0,0-1 0 0 0,0 0 0 0 0,0 1 0 0 0,-1-1 0 0 0,1 1 0 0 0,0-1 0 0 0,0 1 0 0 0,-1 0 0 0 0,1-1 0 0 0,0 1 0 0 0,-1 0 0 0 0,1 0 0 0 0,0-1 0 0 0,-1 1 0 0 0,1 0 0 0 0,-1 0 0 0 0,0 0 0 0 0,1 0 0 0 0,-1-1 0 0 0,1 3 0 0 0,6 27 0 0 0,-7-27 0 0 0,13 113 0 0 0,-9-65 0 0 0,2 1 0 0 0,2-2 0 0 0,18 59 0 0 0,-16-78 0 0 0,1 0 0 0 0,2-1 0 0 0,0-1 0 0 0,23 35 0 0 0,-28-55-11 0 0,4-2-42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5383 0 0,'0'0'416'0'0,"2"0"-272"0"0,11 5 844 0 0,1-1-1 0 0,-1 2 1 0 0,0-1-1 0 0,0 2 1 0 0,-1 0-1 0 0,16 12 1 0 0,69 60 7232 0 0,-53-41-5858 0 0,-19-18-693 0 0,0-2 0 0 0,31 18 1 0 0,130 80 2294 0 0,-160-100-3759 0 0,-18-11-228 0 0,-6-4-98 0 0,8-1-247 0 0,-9-1 248 0 0,0 1 1 0 0,0 0-1 0 0,-1-1 1 0 0,1 1-1 0 0,0-1 0 0 0,0 1 1 0 0,0-1-1 0 0,-1 1 1 0 0,1-1-1 0 0,0 0 0 0 0,-1 1 1 0 0,1-1-1 0 0,-1 0 1 0 0,1 1-1 0 0,0-1 1 0 0,-1 0-1 0 0,0 0 0 0 0,1 0 1 0 0,-1 1-1 0 0,1-1 1 0 0,-1 0-1 0 0,0 0 0 0 0,0 0 1 0 0,1 0-1 0 0,-1-1 1 0 0,1-12-2603 0 0,-1 2-3560 0 0,0 12 6223 0 0,-2-17-8553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 4895 0 0,'-9'81'1535'0'0,"-8"59"5736"0"0,5-72-3968 0 0,-13 63 1936 0 0,-54 145 1303 0 0,29-112-4404 0 0,47-153-1952 0 0,-1-1 0 0 0,-7 14 0 0 0,10-23-169 0 0,0 1-129 0 0,0-8-4645 0 0,1 3 3480 0 0,-1-1 1 0 0,1 1-1 0 0,0-1 0 0 0,0 1 0 0 0,1-6 1 0 0,3-13-6926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7023 0 0,'0'0'542'0'0,"2"1"-353"0"0,10 3-411 0 0,-7-2 719 0 0,0 0 0 0 0,0-1 0 0 0,0 2 0 0 0,-1-1 0 0 0,1 1 0 0 0,0-1 0 0 0,-1 1 0 0 0,0 0 0 0 0,0 1 0 0 0,0-1 0 0 0,0 1 0 0 0,5 6 0 0 0,1 6 583 0 0,0 1 1 0 0,-2 0-1 0 0,0 0 1 0 0,-1 0-1 0 0,-1 1 1 0 0,0 0-1 0 0,4 27 1 0 0,10 134 3951 0 0,-17-149-4041 0 0,-1 9 46 0 0,6 50 1316 0 0,0-16-1645 0 0,-7-63-726 0 0,-1-10 19 0 0,0 1 0 0 0,0-1 0 0 0,0 1 0 0 0,0-1 0 0 0,0 1 0 0 0,0-1 0 0 0,0 1 0 0 0,0-1 0 0 0,0 1 0 0 0,0-1 0 0 0,0 1 0 0 0,0-1 0 0 0,1 1 0 0 0,-1-1 0 0 0,0 1 0 0 0,0-1 0 0 0,0 1 0 0 0,1-1 0 0 0,-1 1 0 0 0,0-1 0 0 0,1 0 0 0 0,-1 1 0 0 0,0-1 0 0 0,1 0 0 0 0,0 1 0 0 0,6 6-272 0 0,9-20-12767 0 0,-6 6 4612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6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3711 0 0,'0'0'284'0'0,"1"2"-186"0"0,4 6 726 0 0,-1 0 0 0 0,0 1 1 0 0,-1 0-1 0 0,1-1 0 0 0,-2 1 1 0 0,1 1-1 0 0,-1-1 0 0 0,-1 0 0 0 0,1 14 1 0 0,-1 9 4494 0 0,-6 48 0 0 0,5-58-3549 0 0,0-18-1160 0 0,1 0-1 0 0,-1 0 0 0 0,-1 0 0 0 0,1 0 0 0 0,-2 8 3796 0 0,6-23-4049 0 0,16-59-324 0 0,-13 44-5 0 0,16-42-1 0 0,12-26 105 0 0,-33 90-131 0 0,0-1 0 0 0,-1 1 0 0 0,1-1 0 0 0,-1 1 0 0 0,0-6 0 0 0,-1 10 0 0 0,0 0 0 0 0,0 0 0 0 0,0 0 0 0 0,0 0 0 0 0,0 0 0 0 0,0 0 0 0 0,0 0 0 0 0,0 1 0 0 0,0-1 0 0 0,0 0 0 0 0,0 0 0 0 0,0 0 0 0 0,1 0 0 0 0,-1 0 0 0 0,0 0 0 0 0,0 0 0 0 0,0 0 0 0 0,0 0 0 0 0,0 0 0 0 0,0 0 0 0 0,0 0 0 0 0,0 1 0 0 0,0-1 0 0 0,0 0 0 0 0,1 0 0 0 0,-1 0 0 0 0,0 0 0 0 0,0 0 0 0 0,0 0 0 0 0,0 0 0 0 0,0 0 0 0 0,0 0 0 0 0,0 0 0 0 0,0 0 0 0 0,0 0 0 0 0,1 0 0 0 0,-1 0 0 0 0,0 0 0 0 0,0 0 0 0 0,0 0 0 0 0,0 0 0 0 0,0 0 0 0 0,0 0 0 0 0,0 0 0 0 0,0-1 0 0 0,1 1 0 0 0,-1 0 0 0 0,0 0 0 0 0,0 0 0 0 0,0 0 0 0 0,0 0 0 0 0,0 0 0 0 0,0 0 0 0 0,0 0 0 0 0,0 0 0 0 0,0 0 0 0 0,0 0 0 0 0,0 0 0 0 0,0-1 0 0 0,0 1 0 0 0,0 0 0 0 0,0 0 0 0 0,0 0 0 0 0,1 0 0 0 0,-1 0 0 0 0,0 0 0 0 0,4 6 0 0 0,-1 1 0 0 0,0 0 0 0 0,-1 0 0 0 0,0 0 0 0 0,0 1 0 0 0,1 12 0 0 0,0 43 0 0 0,-1-16 0 0 0,1-17 0 0 0,-1-18 0 0 0,-2-12 0 0 0,1 0 0 0 0,-1 0 0 0 0,0 1 0 0 0,0-1 0 0 0,0 0 0 0 0,0 0 0 0 0,0 1 0 0 0,0-1 0 0 0,0 0 0 0 0,0 1 0 0 0,0-1 0 0 0,0 0 0 0 0,1 0 0 0 0,-1 0 0 0 0,0 1 0 0 0,0-1 0 0 0,0 0 0 0 0,0 0 0 0 0,1 0 0 0 0,-1 1 0 0 0,0-1 0 0 0,0 0 0 0 0,1 0 0 0 0,-1 0 0 0 0,0 0 0 0 0,0 0 0 0 0,1 1 0 0 0,-1-1 0 0 0,1-1 0 0 0,0 1 0 0 0,0-1 0 0 0,0 1 0 0 0,0-1 0 0 0,-1 0 0 0 0,1 0 0 0 0,0 1 0 0 0,-1-1 0 0 0,1 0 0 0 0,0 0 0 0 0,-1 0 0 0 0,1 0 0 0 0,-1 1 0 0 0,1-1 0 0 0,-1 0 0 0 0,1 0 0 0 0,-1 0 0 0 0,1-2 0 0 0,6-23 0 0 0,-5 16 0 0 0,10-50 0 0 0,-9 42 0 0 0,0 0 0 0 0,2 1 0 0 0,12-35 0 0 0,-11 40 0 0 0,-5 11 0 0 0,-1 1 0 0 0,0-1 0 0 0,1 1 0 0 0,-1-1 0 0 0,1 1 0 0 0,-1-1 0 0 0,1 0 0 0 0,-1 1 0 0 0,1-1 0 0 0,-1 1 0 0 0,1 0 0 0 0,-1-1 0 0 0,1 1 0 0 0,1-1 0 0 0,-2 1 0 0 0,1 0 0 0 0,0 0 0 0 0,-1 0 0 0 0,1 0 0 0 0,0 0 0 0 0,-1 1 0 0 0,1-1 0 0 0,0 0 0 0 0,-1 0 0 0 0,1 0 0 0 0,-1 1 0 0 0,1-1 0 0 0,0 0 0 0 0,-1 1 0 0 0,2 0 0 0 0,7 9 0 0 0,-3 4 0 0 0,0 0 0 0 0,-1 0 0 0 0,-1 0 0 0 0,0 1 0 0 0,2 24 0 0 0,0-5 0 0 0,-4-19 0 0 0,0-3 0 0 0,-2-12 0 0 0,0 1 0 0 0,0-1 0 0 0,1 1 0 0 0,-1-1 0 0 0,0 1 0 0 0,0-1 0 0 0,1 1 0 0 0,-1-1 0 0 0,0 0 0 0 0,1 1 0 0 0,-1-1 0 0 0,0 0 0 0 0,1 1 0 0 0,-1-1 0 0 0,0 0 0 0 0,1 1 0 0 0,-1-1 0 0 0,2 0 0 0 0,-1 0-21 0 0,0 0 1 0 0,0 0-1 0 0,0 0 1 0 0,0 0-1 0 0,0-1 1 0 0,0 1-1 0 0,0 0 1 0 0,0-1-1 0 0,0 1 1 0 0,0-1-1 0 0,0 1 1 0 0,0-1-1 0 0,0 0 1 0 0,0 1-1 0 0,0-1 1 0 0,0 0-1 0 0,0 0 1 0 0,0 0-1 0 0,-1 1 1 0 0,2-3-1 0 0,13-20-737 0 0,-8 4-1724 0 0,0-1-4287 0 0,3-4-2839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4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2935 0 0,'-1'2'214'0'0,"-19"26"2178"0"0,19-27-1108 0 0,2 15 6166 0 0,1-4-4479 0 0,-1-10-2822 0 0,0 0 0 0 0,0 0 0 0 0,0-1 0 0 0,0 1 0 0 0,1 0 0 0 0,-1 0 1 0 0,0-1-1 0 0,1 1 0 0 0,-1-1 0 0 0,3 2 0 0 0,3 1 109 0 0,-1 0 1 0 0,0-1 0 0 0,1 1-1 0 0,0-1 1 0 0,0-1-1 0 0,0 0 1 0 0,14 3-1 0 0,19 8 126 0 0,-38-12-243 0 0,-1-1-122 0 0,0 0 0 0 0,0 0-1 0 0,0 0 1 0 0,0 1 0 0 0,0-1 0 0 0,0 0 0 0 0,0 1-1 0 0,0-1 1 0 0,-1 1 0 0 0,1-1 0 0 0,0 1-1 0 0,1 0 1 0 0,0 0 25 0 0,1 1 303 0 0,-1 0-134 0 0,7 6 3 0 0,-6-6 13 0 0,-3 0 58 0 0,2 6 29 0 0,-1-6 4 0 0,-3 1 21 0 0,-1 3-133 0 0,-1 0-1 0 0,0-1 1 0 0,0 1-1 0 0,-1-1 0 0 0,0 0 1 0 0,0 0-1 0 0,0 0 0 0 0,0-1 1 0 0,-1 0-1 0 0,0 0 0 0 0,0 0 1 0 0,0-1-1 0 0,0 0 1 0 0,0 0-1 0 0,-1 0 0 0 0,0-1 1 0 0,1 0-1 0 0,-8 2 0 0 0,3-2 28 0 0,5-1-148 0 0,1 0 0 0 0,0 0 0 0 0,-1-1 1 0 0,-8 0-1 0 0,-7-3-192 0 0,18 0 23 0 0,1 0 14 0 0,-4-4-1034 0 0,5-4-6138 0 0,4 0-1387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6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7455 0 0,'0'0'575'0'0,"3"1"-51"0"0,1 2 200 0 0,-1 1-1 0 0,1-1 1 0 0,-1 1-1 0 0,0-1 1 0 0,0 1 0 0 0,0 0-1 0 0,0 0 1 0 0,-1 1-1 0 0,1-1 1 0 0,-1 0 0 0 0,0 1-1 0 0,-1 0 1 0 0,3 9-1 0 0,1 7 1707 0 0,4 40-1 0 0,-8-57-2302 0 0,12 136 3948 0 0,20 140 939 0 0,-20-193-5006 0 0,-9-74-8 0 0,2-5 0 0 0,-6-7-131 0 0,1-1-1 0 0,-1 0 1 0 0,1 1-1 0 0,-1-1 1 0 0,1 0-1 0 0,-1 0 1 0 0,1 0 0 0 0,-1 1-1 0 0,1-1 1 0 0,-1 0-1 0 0,1 0 1 0 0,-1 0 0 0 0,1 0-1 0 0,0 0 1 0 0,-1 0-1 0 0,1 0 1 0 0,-1 0-1 0 0,1 0 1 0 0,-1 0 0 0 0,1 0-1 0 0,-1-1 1 0 0,1 1-1 0 0,-1 0 1 0 0,1 0 0 0 0,-1 0-1 0 0,1-1 1 0 0,-1 1-1 0 0,1 0 1 0 0,-1-1-1 0 0,1 1 1 0 0,-1 0 0 0 0,0-1-1 0 0,1 1 1 0 0,0-1-1 0 0,12-18-8406 0 0,-12 18 7647 0 0,8-16-7232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7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0 355 2615 0 0,'0'-2'650'0'0,"2"-1"114"0"0,-1 1 0 0 0,0-1 0 0 0,1 0 0 0 0,-1 1 0 0 0,1-1 0 0 0,0 1 0 0 0,-1-1 0 0 0,1 1 0 0 0,1 0 0 0 0,-1 0 0 0 0,0 0 0 0 0,0 0 0 0 0,1 0 0 0 0,-1 1 0 0 0,1-1 0 0 0,2-1 0 0 0,8-4 3649 0 0,27-10 0 0 0,-27 12-2792 0 0,0 0-1478 0 0,-1 0 0 0 0,1-1 0 0 0,21-14 0 0 0,-19 10-3054 0 0</inkml:trace>
  <inkml:trace contextRef="#ctx0" brushRef="#br0" timeOffset="1">188 0 2303 0 0,'1'2'167'0'0,"8"26"4366"0"0,-1-1-1 0 0,8 54 0 0 0,-1 61 2800 0 0,5 67-737 0 0,-18-185-6158 0 0,-1 3 146 0 0,2 0-1 0 0,1 0 1 0 0,8 28 0 0 0,-12-50-578 0 0,1 0-4 0 0,9 9-2 0 0,-4-8-134 0 0,-5-5-565 0 0,2-4-246 0 0,10-8-1232 0 0,2-6-5006 0 0,-4-2-2137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7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9 336 9903 0 0,'0'1'763'0'0,"-5"56"2375"0"0,2-13 717 0 0,3-18-1649 0 0,1 0 0 0 0,5 28 0 0 0,-5-47-1757 0 0,0 0 0 0 0,1 0 0 0 0,-1 0 0 0 0,2-1 1 0 0,-1 1-1 0 0,1-1 0 0 0,0 1 0 0 0,0-1 1 0 0,1 0-1 0 0,0 0 0 0 0,0 0 0 0 0,9 9 0 0 0,5-4 1033 0 0,-16-10-1088 0 0,2-3-135 0 0,2-1-232 0 0,1-1 0 0 0,-1 0 0 0 0,1 0 1 0 0,-1 0-1 0 0,0-1 0 0 0,-1 0 0 0 0,1 0 0 0 0,-1 0 0 0 0,0-1 1 0 0,0 0-1 0 0,-1 0 0 0 0,0 0 0 0 0,0-1 0 0 0,0 1 0 0 0,-1-1 1 0 0,0 0-1 0 0,0 0 0 0 0,3-11 0 0 0,2-44-27 0 0,-4 50 0 0 0,-1 1 0 0 0,0 0 0 0 0,-1 1 0 0 0,0-1 0 0 0,-1 0 0 0 0,0-13 0 0 0,0 16 0 0 0,-1 0 0 0 0,4-13 0 0 0,-3 16 0 0 0,0 1 0 0 0,-1-1 0 0 0,1 0 0 0 0,-1 1 0 0 0,0-1 0 0 0,0 1 0 0 0,0-1 0 0 0,0 0 0 0 0,-1 1 0 0 0,-1-6 0 0 0,1 7 0 0 0,0 1 0 0 0,1-1 0 0 0,-1 0 0 0 0,1 0 0 0 0,0 0 0 0 0,0 1 0 0 0,0-1 0 0 0,0 0 0 0 0,1-4 0 0 0,1-11 0 0 0,-2 18 0 0 0,0-1 0 0 0,0 0 0 0 0,0 1 0 0 0,0-1 0 0 0,0 1 0 0 0,0-1 0 0 0,0 0 0 0 0,0 1 0 0 0,0-1 0 0 0,0 0 0 0 0,0 1 0 0 0,0-1 0 0 0,0 1 0 0 0,0-1 0 0 0,-1 1 0 0 0,1-1 0 0 0,0 0 0 0 0,0 1 0 0 0,-1-1 0 0 0,1 1 0 0 0,0-1 0 0 0,-1 1 0 0 0,1-1 0 0 0,-1 1 0 0 0,1 0 0 0 0,-1-1 0 0 0,1 1 0 0 0,-1-1 0 0 0,-1 0 0 0 0,-2-4 10 0 0,-17-14-93 0 0,-2-3-2568 0 0,21 21 1958 0 0,-1-9-1962 0 0,4 7 2477 0 0,-1 2 158 0 0,0 0 1 0 0,0 0-1 0 0,0-1 1 0 0,0 1-1 0 0,0 0 1 0 0,1 0-1 0 0,-1 0 1 0 0,0 0-1 0 0,1 0 1 0 0,-1 0-1 0 0,1 0 1 0 0,-1 0-1 0 0,1 0 0 0 0,0 0 1 0 0,-1 0-1 0 0,1 0 1 0 0,0 0-1 0 0,0 0 1 0 0,0 0-1 0 0,0 1 1 0 0,1-2-1 0 0,0 0 48 0 0,0 0 1 0 0,0 1-1 0 0,0-1 1 0 0,0 1-1 0 0,1-1 0 0 0,-1 1 1 0 0,0 0-1 0 0,1 0 0 0 0,-1 0 1 0 0,1 0-1 0 0,-1 1 0 0 0,1-1 1 0 0,-1 1-1 0 0,4-1 0 0 0,-3 2 33 0 0,0-1-1 0 0,0 1 0 0 0,-1 0 0 0 0,1 1 1 0 0,-1-1-1 0 0,1 0 0 0 0,-1 1 0 0 0,1-1 1 0 0,-1 1-1 0 0,0 0 0 0 0,0-1 0 0 0,0 1 0 0 0,0 1 1 0 0,0-1-1 0 0,0 0 0 0 0,2 4 0 0 0,1 4 385 0 0,0 1-1 0 0,-1 0 0 0 0,0 0 1 0 0,-1 0-1 0 0,0 1 0 0 0,-1-1 0 0 0,0 1 1 0 0,0 17-1 0 0,-4 31 318 0 0,-1 15-292 0 0,3-75-470 0 0,0 0 0 0 0,0 0 0 0 0,0 0 0 0 0,0 0 0 0 0,0 0 0 0 0,0 1 0 0 0,0-1 0 0 0,0 0 0 0 0,0 0 0 0 0,0 0 0 0 0,0 0 0 0 0,0 0 0 0 0,0 1 0 0 0,0-1 0 0 0,0 0 0 0 0,0 0 0 0 0,0 0 0 0 0,0 0 0 0 0,0 0 0 0 0,0 0 0 0 0,0 1 0 0 0,0-1 0 0 0,0 0 0 0 0,0 0 0 0 0,0 0 0 0 0,0 0 0 0 0,0 0 0 0 0,0 0 0 0 0,1 0 0 0 0,-1 1 0 0 0,0-1 0 0 0,0 0 0 0 0,0 0 0 0 0,0 0 0 0 0,0 0 0 0 0,0 0 0 0 0,0 0 0 0 0,1 0 0 0 0,-1 0 0 0 0,0 0 0 0 0,0 0 0 0 0,0 0 0 0 0,0 0 0 0 0,0 0 0 0 0,0 1 0 0 0,1-1 0 0 0,4-6 0 0 0,4-10 0 0 0,16-61 0 0 0,-20 61 0 0 0,-1 0 0 0 0,2 0 0 0 0,0 0 0 0 0,1 1 0 0 0,13-23 0 0 0,7 1 0 0 0,-15 25 0 0 0,-7 10 0 0 0,-2 2 0 0 0,8-1 0 0 0,1 6 0 0 0,-2 5 0 0 0,-8-6 0 0 0,0-1 0 0 0,1 1 0 0 0,-1 0 0 0 0,-1 0 0 0 0,1-1 0 0 0,2 9 0 0 0,-3-3 0 0 0,1 1 0 0 0,-1 0 0 0 0,-1 14 0 0 0,1-11 0 0 0,5-2 0 0 0,1-7 0 0 0,1-8 0 0 0,-4 0 0 0 0,0-1 0 0 0,0 1 0 0 0,-1-1 0 0 0,1 0 0 0 0,-1 0 0 0 0,0 0 0 0 0,-1-1 0 0 0,4-10 0 0 0,12-21 0 0 0,3-4 0 0 0,-16 30 0 0 0,0 1 0 0 0,9-14 0 0 0,-1 7 0 0 0,-7 14 0 0 0,-2 1 0 0 0,11-3 0 0 0,-1 7 0 0 0,0 5 0 0 0,-6 0 0 0 0,0 0 0 0 0,0 1 0 0 0,10 11 0 0 0,16 18 0 0 0,-15-23 0 0 0,-13-11 0 0 0,0-2 0 0 0,3 2 0 0 0,0 0 0 0 0,0-1 0 0 0,0 0 0 0 0,0 0 0 0 0,0-1 0 0 0,0-1 0 0 0,1 1 0 0 0,-1-1 0 0 0,0-1 0 0 0,0 0 0 0 0,1 0 0 0 0,-1-1 0 0 0,0 0 0 0 0,0 0 0 0 0,10-5 0 0 0,14-7 0 0 0,-2-1 0 0 0,51-32 0 0 0,-57 32 0 0 0,16-10-2111 0 0,1 2-4806 0 0,2-2-3279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2383 0 0,'0'-2'9'0'0,"0"0"0"0"0,0 0 0 0 0,0 0 0 0 0,1 0-1 0 0,-1 0 1 0 0,1 0 0 0 0,-1 0 0 0 0,1 0 0 0 0,0 0-1 0 0,0 0 1 0 0,0 1 0 0 0,0-1 0 0 0,0 0 0 0 0,0 1-1 0 0,0-1 1 0 0,1 1 0 0 0,-1-1 0 0 0,0 1 0 0 0,1 0-1 0 0,0-1 1 0 0,-1 1 0 0 0,1 0 0 0 0,0 0 0 0 0,3-2-1 0 0,6-4-12 0 0,140-99 2276 0 0,-148 104-2247 0 0,0 0-1 0 0,0 0 0 0 0,1 0 0 0 0,-1 0 1 0 0,0 1-1 0 0,1-1 0 0 0,-1 1 1 0 0,1 0-1 0 0,-1 0 0 0 0,7 0 0 0 0,-9 1-24 0 0,0 0-1 0 0,1 0 1 0 0,-1 0-1 0 0,0 0 0 0 0,0 0 1 0 0,1 0-1 0 0,-1 1 1 0 0,0-1-1 0 0,1 0 1 0 0,-1 1-1 0 0,0-1 0 0 0,0 1 1 0 0,0-1-1 0 0,0 1 1 0 0,1 0-1 0 0,-1-1 1 0 0,0 1-1 0 0,0 0 0 0 0,0 0 1 0 0,0 0-1 0 0,-1 0 1 0 0,1 0-1 0 0,0 0 1 0 0,0 0-1 0 0,0 0 0 0 0,-1 0 1 0 0,1 0-1 0 0,-1 0 1 0 0,1 1-1 0 0,-1-1 1 0 0,1 0-1 0 0,0 2 0 0 0,2 11 50 0 0,3 5 105 0 0,-2 1 0 0 0,5 38 0 0 0,18 309 97 0 0,-25-345-237 0 0,-1-8 43 0 0,1 0-1 0 0,0 0 0 0 0,1-1 0 0 0,1 1 0 0 0,0-1 0 0 0,1 0 0 0 0,0 0 0 0 0,1 0 1 0 0,7 12-1 0 0,-12-24-36 0 0,0 0-1 0 0,-1-1 1 0 0,1 1 0 0 0,0 0 0 0 0,0-1 0 0 0,0 1 0 0 0,0 0-1 0 0,0-1 1 0 0,0 1 0 0 0,0-1 0 0 0,0 0 0 0 0,0 1 0 0 0,0-1-1 0 0,0 0 1 0 0,0 1 0 0 0,0-1 0 0 0,0 0 0 0 0,0 0 0 0 0,0 0-1 0 0,0 0 1 0 0,0 0 0 0 0,0 0 0 0 0,0 0 0 0 0,2-1 0 0 0,0 1 49 0 0,0-1 0 0 0,1 0 0 0 0,-1 0 0 0 0,0 0 0 0 0,6-3 0 0 0,-5 1 28 0 0,0 0 0 0 0,0-1 0 0 0,0 1 0 0 0,0-1 0 0 0,-1 0 0 0 0,1 0 0 0 0,-1 0 0 0 0,0 0-1 0 0,-1 0 1 0 0,1-1 0 0 0,3-8 0 0 0,2-6 392 0 0,9-30 1 0 0,89-365 1380 0 0,-93 358-1734 0 0,11-27-262 0 0,-13 49 180 0 0,-10 31 133 0 0,-2 5-14 0 0,-3 8 136 0 0,-4 18 186 0 0,3-3-207 0 0,-4 20 59 0 0,2 0 0 0 0,-1 59-1 0 0,8-65 66 0 0,10 74 0 0 0,-7-96-125 0 0,1 0 1 0 0,0-1 0 0 0,2 0 0 0 0,-1 0-1 0 0,2 0 1 0 0,16 28 0 0 0,-21-39-135 0 0,1-1 1 0 0,1 0 0 0 0,-1 0 0 0 0,1 0 0 0 0,-1 0-1 0 0,1-1 1 0 0,0 1 0 0 0,1-1 0 0 0,-1 0 0 0 0,0 0-1 0 0,1 0 1 0 0,0-1 0 0 0,7 4 0 0 0,-8-5-70 0 0,0 0 0 0 0,0 0 0 0 0,-1-1 0 0 0,1 1 0 0 0,0-1 0 0 0,0 0 0 0 0,0 0 0 0 0,-1 0 0 0 0,1 0 0 0 0,0-1 1 0 0,0 1-1 0 0,0-1 0 0 0,-1 0 0 0 0,1 0 0 0 0,0 0 0 0 0,-1-1 0 0 0,1 0 0 0 0,-1 1 0 0 0,5-4 0 0 0,-2 0-83 0 0,-1 1 0 0 0,1-1 1 0 0,-1 0-1 0 0,0 0 0 0 0,-1 0 0 0 0,1-1 0 0 0,-1 0 0 0 0,5-8 1 0 0,6-14-5279 0 0,-14 28 5265 0 0,12-23-6574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2847 0 0,'25'73'1199'0'0,"35"51"5544"0"0,-22-49-3527 0 0,-22-45-1881 0 0,0 0 1 0 0,33 43-1 0 0,-44-67-1123 0 0,1 0 0 0 0,-1 0-1 0 0,1 0 1 0 0,0 0 0 0 0,0-1-1 0 0,1 0 1 0 0,7 4 0 0 0,-12-8-125 0 0,0 1 1 0 0,0-1-1 0 0,0 0 0 0 0,1 0 1 0 0,-1-1-1 0 0,0 1 1 0 0,0 0-1 0 0,0-1 0 0 0,1 0 1 0 0,-1 1-1 0 0,0-1 1 0 0,0 0-1 0 0,1 0 1 0 0,-1 0-1 0 0,0 0 0 0 0,1-1 1 0 0,-1 1-1 0 0,0 0 1 0 0,0-1-1 0 0,1 0 0 0 0,-1 0 1 0 0,0 1-1 0 0,0-1 1 0 0,0 0-1 0 0,0-1 1 0 0,0 1-1 0 0,0 0 0 0 0,0-1 1 0 0,2-2-1 0 0,1-1 166 0 0,0-1 0 0 0,-1 1 0 0 0,0-1 1 0 0,-1 0-1 0 0,1 0 0 0 0,-1-1 0 0 0,0 1 0 0 0,-1-1 0 0 0,1 1 0 0 0,1-9 0 0 0,1-11 497 0 0,3-37-1 0 0,-3 22-408 0 0,-2 6-143 0 0,-2 1 0 0 0,-1-1 0 0 0,-8-57 0 0 0,0 53-92 0 0,5 27-424 0 0,0 0 1 0 0,2-1-1 0 0,-2-22 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6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1 342 3655 0 0,'30'84'570'0'0,"3"6"1245"0"0,-28-77-1284 0 0,1-1-1 0 0,1 0 1 0 0,0-1-1 0 0,17 22 1 0 0,-22-31-318 0 0,-1-1 1 0 0,0 1 0 0 0,1 0 0 0 0,0-1 0 0 0,-1 0-1 0 0,1 1 1 0 0,0-1 0 0 0,0 0 0 0 0,-1 0-1 0 0,1 0 1 0 0,0 0 0 0 0,0 0 0 0 0,0 0 0 0 0,0-1-1 0 0,3 1 1 0 0,-3-1-100 0 0,-1 0 1 0 0,1 0-1 0 0,-1 0 0 0 0,1 0 1 0 0,-1-1-1 0 0,1 1 0 0 0,-1-1 1 0 0,1 1-1 0 0,-1-1 1 0 0,1 0-1 0 0,-1 1 0 0 0,0-1 1 0 0,1 0-1 0 0,-1 0 0 0 0,0 0 1 0 0,0 0-1 0 0,0 0 0 0 0,0 0 1 0 0,0 0-1 0 0,0-1 0 0 0,2-1 1 0 0,3-6 153 0 0,-1 0 0 0 0,1 0 1 0 0,-2 0-1 0 0,1-1 1 0 0,-1 1-1 0 0,5-21 1 0 0,7-63 183 0 0,-13 68-301 0 0,8-105 209 0 0,-6 59-252 0 0,-4 48-85 0 0,0 0 0 0 0,2 1 0 0 0,5-24 0 0 0,-1 30 105 0 0,-6 15 314 0 0,0 4-93 0 0,5 16 308 0 0,0 2 1 0 0,3 21-1 0 0,3 15 311 0 0,-4-32-718 0 0,1-1 0 0 0,1 1 0 0 0,1-1 1 0 0,1-1-1 0 0,20 29 0 0 0,-26-44-96 0 0,1 0 0 0 0,0 0 0 0 0,0-1 0 0 0,0 0 0 0 0,1 0 0 0 0,0-1 0 0 0,0 0-1 0 0,1 0 1 0 0,0-1 0 0 0,0 0 0 0 0,0-1 0 0 0,0 0 0 0 0,1 0 0 0 0,0-1 0 0 0,9 2 0 0 0,-18-4-127 0 0,0-1-1 0 0,0 0 1 0 0,0 0 0 0 0,1 0 0 0 0,-1 0 0 0 0,0 0 0 0 0,0 0 0 0 0,0-1-1 0 0,0 1 1 0 0,0 0 0 0 0,0 0 0 0 0,0-1 0 0 0,-1 1 0 0 0,1-1 0 0 0,2 0-1 0 0,2-1 58 0 0,0 0-16 0 0,1 1-1 0 0,-1-1 0 0 0,0 0 1 0 0,1 0-1 0 0,-1-1 0 0 0,0 0 1 0 0,-1 0-1 0 0,1 0 1 0 0,0 0-1 0 0,-1-1 0 0 0,0 1 1 0 0,0-1-1 0 0,0 0 1 0 0,0-1-1 0 0,-1 1 0 0 0,1-1 1 0 0,-1 1-1 0 0,0-1 0 0 0,-1 0 1 0 0,1 0-1 0 0,-1 0 1 0 0,0-1-1 0 0,3-10 0 0 0,2-15 206 0 0,-3 18-141 0 0,-1 0 1 0 0,-1 0-1 0 0,2-26 1 0 0,-1-6 3 0 0,-2 31-91 0 0,0 1 0 0 0,0 0 0 0 0,-4-22 0 0 0,0 3 25 0 0,3 24-42 0 0,-1 0 0 0 0,0 0 1 0 0,0 0-1 0 0,-1 0 0 0 0,0 0 0 0 0,0 1 0 0 0,-1-1 1 0 0,0 1-1 0 0,-5-11 0 0 0,7 16 6 0 0,0 1 0 0 0,-1-1 1 0 0,1 1-1 0 0,0 0 0 0 0,-1 0 0 0 0,1-1 0 0 0,-1 1 1 0 0,1 0-1 0 0,-1 0 0 0 0,0 0 0 0 0,1 0 0 0 0,-1 1 1 0 0,0-1-1 0 0,0 0 0 0 0,0 1 0 0 0,1-1 0 0 0,-1 1 1 0 0,0 0-1 0 0,0-1 0 0 0,0 1 0 0 0,0 0 0 0 0,-3 0 1 0 0,-18 4-1335 0 0,2 4-6063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5727 0 0,'-2'2'50'0'0,"1"1"0"0"0,0 0-1 0 0,0-1 1 0 0,0 1 0 0 0,0 0-1 0 0,0-1 1 0 0,0 6 0 0 0,1-6-39 0 0,1-1-1 0 0,-1 0 1 0 0,0 1 0 0 0,1-1 0 0 0,-1 0 0 0 0,1 1-1 0 0,0-1 1 0 0,-1 0 0 0 0,1 0 0 0 0,0 1 0 0 0,0-1 0 0 0,-1 0-1 0 0,1 0 1 0 0,0 0 0 0 0,0 0 0 0 0,0 0 0 0 0,3 1-1 0 0,60 55 1393 0 0,60 49 3691 0 0,-100-89-4250 0 0,0 0 0 0 0,1-2-1 0 0,42 20 1 0 0,-53-29-472 0 0,0-1 0 0 0,30 8 0 0 0,-41-12-353 0 0,1 0 1 0 0,0-1-1 0 0,0 1 1 0 0,0-1-1 0 0,0 0 1 0 0,0 0 0 0 0,0 0-1 0 0,0-1 1 0 0,0 1-1 0 0,0-1 1 0 0,0 0-1 0 0,0 0 1 0 0,-1-1 0 0 0,1 1-1 0 0,0-1 1 0 0,5-3-1 0 0,0-5-523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3823 0 0,'2'13'111'0'0,"0"1"-1"0"0,-1 1 0 0 0,-1-1 0 0 0,-2 22 0 0 0,0-2 811 0 0,-8 99 3707 0 0,-4-21-2194 0 0,8-69-1353 0 0,-9 51 2132 0 0,-28 97 1 0 0,43-190-3210 0 0,-18 56 1090 0 0,15-52-1038 0 0,1 1 1 0 0,-1 0-1 0 0,0 0 1 0 0,0-1 0 0 0,0 0-1 0 0,-1 0 1 0 0,-4 6-1 0 0,7-10 208 0 0,1-7-554 0 0,0 1 0 0 0,1-1 1 0 0,2-9-1 0 0,4-5-5087 0 0,1 1-1135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0 576 2847 0 0,'5'9'256'0'0,"-2"5"-256"0"0,-3 1 0 0 0,0 1 0 0 0,3 2 1072 0 0,-5 2 168 0 0,1 2 32 0 0,1 1 8 0 0,-2-2-448 0 0,2 0-96 0 0,0-1-8 0 0,2-4-8 0 0,1-2-480 0 0,0-2-96 0 0,0-3 104 0 0</inkml:trace>
  <inkml:trace contextRef="#ctx0" brushRef="#br0" timeOffset="1">190 1 3679 0 0,'3'10'328'0'0,"-5"5"-264"0"0,-4 3-64 0 0,0 2 0 0 0,2 4 520 0 0,-1 1 88 0 0,-1 2 24 0 0,3-1 0 0 0,2-5-472 0 0,-1-2-88 0 0,1-1-72 0 0,2 0-1752 0 0,2-1-400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93 373 4143 0 0,'39'133'1306'0'0,"-28"-98"-63"0"0,-8-25-684 0 0,-1 0 1 0 0,2-1-1 0 0,-1 1 1 0 0,1-1-1 0 0,1 0 1 0 0,-1 0-1 0 0,1 0 1 0 0,12 14-1 0 0,-16-22-477 0 0,0 0 0 0 0,0-1 0 0 0,-1 1 0 0 0,1 0 0 0 0,0-1 0 0 0,0 1 0 0 0,0-1 0 0 0,-1 1 0 0 0,1-1 0 0 0,0 1 0 0 0,0-1 0 0 0,0 0 0 0 0,0 1 0 0 0,0-1 0 0 0,0 0 0 0 0,0 0 0 0 0,0 0 0 0 0,0 0 0 0 0,0 0 0 0 0,0 0 0 0 0,0 0 0 0 0,0 0 0 0 0,1 0 0 0 0,0-1 33 0 0,0 0 0 0 0,0 1 0 0 0,0-1 0 0 0,-1 0 0 0 0,1 0 0 0 0,0-1 0 0 0,-1 1 0 0 0,1 0 0 0 0,-1 0 0 0 0,0-1 0 0 0,2-1 1 0 0,3-5 300 0 0,-1 0 0 0 0,0 0 0 0 0,8-17 1 0 0,4-16 431 0 0,-2 0 1 0 0,17-69 0 0 0,6-91-585 0 0,-25 124 39 0 0,-9 57-265 0 0,-2-1 1 0 0,0 1-1 0 0,-1-31 0 0 0,-9 108 234 0 0,9 14 221 0 0,4-1 1 0 0,16 86-1 0 0,-20-146-470 0 0,13 80 229 0 0,25 199 329 0 0,-35-236-529 0 0,11 169 105 0 0,-14-160 23 0 0,-11 98-1 0 0,5-117-86 0 0,-17 96 150 0 0,19-125-208 0 0,-2 7 121 0 0,-1 0 1 0 0,0 0-1 0 0,-14 29 0 0 0,17-45-69 0 0,0 1 0 0 0,0-1 0 0 0,0 0 0 0 0,-1 0 0 0 0,0 0 0 0 0,0-1 0 0 0,0 1 0 0 0,-1-1 0 0 0,1 0 0 0 0,-1 0 0 0 0,0 0 0 0 0,0-1 0 0 0,0 0 0 0 0,-1 0 0 0 0,1 0-1 0 0,-1 0 1 0 0,-7 1 0 0 0,7-3-35 0 0,0 0-1 0 0,0 0 1 0 0,0 0-1 0 0,0-1 0 0 0,0 0 1 0 0,0-1-1 0 0,0 1 0 0 0,0-1 1 0 0,0-1-1 0 0,0 1 1 0 0,0-1-1 0 0,1 0 0 0 0,-8-3 1 0 0,0-1 16 0 0,1 0 1 0 0,0-1 0 0 0,0 0-1 0 0,-18-15 1 0 0,16 10-51 0 0,1-1-1 0 0,1 0 1 0 0,0 0 0 0 0,1-2-1 0 0,0 1 1 0 0,1-1 0 0 0,1-1-1 0 0,0 0 1 0 0,1 0 0 0 0,1 0-1 0 0,1-1 1 0 0,0-1 0 0 0,1 1-1 0 0,1 0 1 0 0,1-1 0 0 0,0 0-1 0 0,1 0 1 0 0,1 0 0 0 0,1 0-1 0 0,0 0 1 0 0,1 0 0 0 0,1 0-1 0 0,8-29 1 0 0,25-65-1861 0 0,12 5-3967 0 0,-25 63-2601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5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20 636 6159 0 0,'-2'3'81'0'0,"0"1"0"0"0,0 0 0 0 0,1 0-1 0 0,-1 0 1 0 0,1 0 0 0 0,0 0 0 0 0,0 0-1 0 0,0 5 1 0 0,-3 11 1622 0 0,3-12-482 0 0,0 0 0 0 0,1 0 0 0 0,0 0 0 0 0,0 0 0 0 0,0 0 0 0 0,1 0 0 0 0,3 12 0 0 0,-2-15-552 0 0,-1 0 0 0 0,1-1 1 0 0,0 1-1 0 0,0-1 0 0 0,0 1 1 0 0,1-1-1 0 0,-1 0 1 0 0,7 7-1 0 0,-6-7-469 0 0,1 0 1 0 0,1 0-1 0 0,-1 0 0 0 0,0 0 1 0 0,1-1-1 0 0,0 1 0 0 0,0-1 1 0 0,0-1-1 0 0,0 1 0 0 0,11 3 0 0 0,-11-5-170 0 0,-1-1-1 0 0,1 0 0 0 0,0 0 1 0 0,0 0-1 0 0,-1-1 0 0 0,1 1 1 0 0,0-1-1 0 0,-1 0 0 0 0,1-1 1 0 0,0 1-1 0 0,-1-1 0 0 0,0 0 1 0 0,8-4-1 0 0,-4 0 66 0 0,0 1 1 0 0,0-1-1 0 0,-1-1 0 0 0,0 0 0 0 0,0 0 0 0 0,9-14 1 0 0,0 3 57 0 0,-2-1-99 0 0,0-1-1 0 0,0 0 1 0 0,-2-1-1 0 0,-1 0 1 0 0,0-1-1 0 0,12-39 1 0 0,-22 56-38 0 0,0 0 0 0 0,0 0 0 0 0,0-1 0 0 0,-1 1 0 0 0,1 0 1 0 0,-1 0-1 0 0,-1-1 0 0 0,1 1 0 0 0,-2-9 0 0 0,-2 5-16 0 0,-7 4 0 0 0,-2 4 0 0 0,10 2 2 0 0,0 1 0 0 0,0-1 0 0 0,1 0-1 0 0,-1 1 1 0 0,0 0 0 0 0,1 0 0 0 0,-1-1 0 0 0,1 2 0 0 0,0-1-1 0 0,0 0 1 0 0,0 0 0 0 0,0 1 0 0 0,-3 3 0 0 0,-3 6 15 0 0,-9 22 1 0 0,11-21-15 0 0,1-2 11 0 0,1 0 0 0 0,1 1 1 0 0,-1-1-1 0 0,-1 22 0 0 0,-1-2 19 0 0,4-25-1 0 0,1 5 1 0 0,7 15 42 0 0,-6-25-46 0 0,1 1 0 0 0,-1-1-1 0 0,0 1 1 0 0,1-1 0 0 0,0 1-1 0 0,-1-1 1 0 0,1 1 0 0 0,0-1 0 0 0,0 0-1 0 0,0 0 1 0 0,0 1 0 0 0,0-1 0 0 0,0 0-1 0 0,0 0 1 0 0,0 0 0 0 0,0 0-1 0 0,3 2 1 0 0,-3-3-11 0 0,0 0-1 0 0,1 0 1 0 0,-1 1 0 0 0,0-1-1 0 0,1 0 1 0 0,-1 0 0 0 0,0-1-1 0 0,1 1 1 0 0,-1 0 0 0 0,1 0-1 0 0,-1-1 1 0 0,0 1 0 0 0,0 0-1 0 0,1-1 1 0 0,-1 1 0 0 0,0-1-1 0 0,0 0 1 0 0,0 1-1 0 0,1-1 1 0 0,-1 0 0 0 0,2-2-1 0 0,0 0-7 0 0,1 0 0 0 0,0-1-1 0 0,-1 0 1 0 0,1 0-1 0 0,-1 0 1 0 0,0 0 0 0 0,-1 0-1 0 0,5-9 1 0 0,15-42 287 0 0,-15 34-215 0 0,-3 9-161 0 0,-1 3 32 0 0,0 0 0 0 0,1 1 0 0 0,6-11 0 0 0,-12 27 74 0 0,0 1-1 0 0,1-1 1 0 0,0 0-1 0 0,0 0 1 0 0,1 1-1 0 0,0-1 1 0 0,2 13-1 0 0,1-8 53 0 0,1-2-6 0 0,-4-10-63 0 0,0 0 1 0 0,1 0-1 0 0,-1 0 0 0 0,0 0 0 0 0,1 0 1 0 0,-1 0-1 0 0,1 0 0 0 0,-1 0 0 0 0,1 0 1 0 0,0-1-1 0 0,-1 1 0 0 0,3 1 0 0 0,-1 1 9 0 0,9 4-3 0 0,-10-7-13 0 0,1 0 1 0 0,-1 0-1 0 0,0 0 0 0 0,1 0 0 0 0,-1 0 1 0 0,0 0-1 0 0,1 0 0 0 0,-1 0 1 0 0,0-1-1 0 0,0 1 0 0 0,1-1 0 0 0,-1 1 1 0 0,0-1-1 0 0,0 1 0 0 0,0-1 1 0 0,1 1-1 0 0,-1-1 0 0 0,0 0 0 0 0,0 0 1 0 0,0 0-1 0 0,0 0 0 0 0,0 0 1 0 0,0 0-1 0 0,1-1 0 0 0,2-5 27 0 0,1 1-1 0 0,-1 0 1 0 0,3-8 0 0 0,-3 7-18 0 0,47-75-1 0 0,-49 78-11 0 0,18-30 20 0 0,-3 0 0 0 0,23-59 0 0 0,-29 59 3 0 0,-1 8 8 0 0,9-49-1 0 0,13-71 42 0 0,-30 135-72 0 0,0 0 0 0 0,7-16 0 0 0,-4 13 0 0 0,0-2 0 0 0,3-22 0 0 0,-8 27 0 0 0,-3 8 0 0 0,3 3 0 0 0,-1 0 3 0 0,1 0 0 0 0,0-1-1 0 0,0 1 1 0 0,0 0 0 0 0,-1 0 0 0 0,1 0 0 0 0,0-1-1 0 0,0 1 1 0 0,0 0 0 0 0,-1 0 0 0 0,1 0 0 0 0,0 0-1 0 0,0 0 1 0 0,-1 0 0 0 0,1-1 0 0 0,0 1 0 0 0,0 0 0 0 0,-1 0-1 0 0,1 0 1 0 0,0 0 0 0 0,-1 0 0 0 0,1 0 0 0 0,0 0-1 0 0,0 0 1 0 0,-1 0 0 0 0,1 0 0 0 0,0 0 0 0 0,-1 0-1 0 0,1 0 1 0 0,0 1 0 0 0,0-1 0 0 0,-1 0 0 0 0,1 0-1 0 0,0 0 1 0 0,0 0 0 0 0,-1 0 0 0 0,1 0 0 0 0,0 1-1 0 0,0-1 1 0 0,0 0 0 0 0,-1 0 0 0 0,1 0 0 0 0,0 1-1 0 0,0-1 1 0 0,0 0 0 0 0,0 0 0 0 0,-1 1 0 0 0,1-1-1 0 0,0 0 1 0 0,0 0 0 0 0,0 1 0 0 0,-5 11 76 0 0,5-12-80 0 0,-7 18-1 0 0,0 1 1 0 0,1 0-1 0 0,0 1 0 0 0,2-1 0 0 0,0 1 1 0 0,-1 32-1 0 0,-1 45 772 0 0,13 180 0 0 0,-6-267-730 0 0,15 96 200 0 0,-16-106-240 0 0,2 9 0 0 0,1 0 0 0 0,5 14 0 0 0,-7-21 0 0 0,0 0 0 0 0,-1-1 0 0 0,1 1 0 0 0,0-1 0 0 0,0 1 0 0 0,0-1 0 0 0,0 1 0 0 0,0-1 0 0 0,0 0 0 0 0,1 1 0 0 0,-1-1 0 0 0,0 0 0 0 0,1 0 0 0 0,-1 0 0 0 0,1 0 0 0 0,-1 0 0 0 0,1 0 0 0 0,-1-1 0 0 0,1 1 0 0 0,0 0 0 0 0,2 0 0 0 0,-2-1 2 0 0,0 0-1 0 0,-1-1 1 0 0,1 1 0 0 0,0-1 0 0 0,-1 1-1 0 0,1-1 1 0 0,-1 0 0 0 0,1 1 0 0 0,-1-1-1 0 0,1 0 1 0 0,-1 0 0 0 0,1 0 0 0 0,-1 0-1 0 0,2-2 1 0 0,18-19-132 0 0,-9 8-632 0 0,-8 10 134 0 0,1 0 1 0 0,-2-1 0 0 0,1 1 0 0 0,0-1-1 0 0,-1 0 1 0 0,5-11 0 0 0,6-21-4591 0 0,-6 12-1189 0 0,-2 3-511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2471 0 0,'0'2'187'0'0,"1"3"-436"0"0,-1-1 959 0 0,1 1 0 0 0,0-1 0 0 0,-1 1 0 0 0,0-1-1 0 0,0 1 1 0 0,0-1 0 0 0,-1 1 0 0 0,1-1 0 0 0,-2 5-1 0 0,-17 59 7495 0 0,4 1-4594 0 0,9-44-3053 0 0,4-17-1516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3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6967 0 0,'1'10'616'0'0,"-2"5"-488"0"0,-1 3-128 0 0,-1 2 0 0 0,0 1 1600 0 0,0 0 288 0 0,-1 2 64 0 0,2-2 16 0 0,1 0-1152 0 0,-1-2-232 0 0,-1 1-40 0 0,3-4-16 0 0,2-2-456 0 0,-2-2-72 0 0,0-3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34 7455 0 0,'0'0'575'0'0,"2"0"-379"0"0,6 2 166 0 0,0 0-1 0 0,0 0 1 0 0,0-1-1 0 0,0-1 1 0 0,1 1 0 0 0,-1-1-1 0 0,0-1 1 0 0,0 1 0 0 0,12-4-1 0 0,-6 1 207 0 0,-1 0-1 0 0,0-1 1 0 0,0-1-1 0 0,0 0 1 0 0,14-8-1 0 0,-27 12-511 0 0,1 1 0 0 0,-1 0 0 0 0,1-1-1 0 0,0 1 1 0 0,-1 0 0 0 0,1-1 0 0 0,0 1-1 0 0,-1 0 1 0 0,1 0 0 0 0,0 0 0 0 0,-1-1-1 0 0,1 1 1 0 0,0 0 0 0 0,-1 0 0 0 0,1 0-1 0 0,0 0 1 0 0,-1 0 0 0 0,1 0 0 0 0,0 1-1 0 0,-1-1 1 0 0,1 0 0 0 0,0 0 0 0 0,-1 0-1 0 0,1 1 1 0 0,0-1 0 0 0,0 1 0 0 0,0 0 110 0 0,3 20 125 0 0,-3 3 180 0 0,-2-23-346 0 0,-2 10 316 0 0,1-6-253 0 0,0 0 0 0 0,-1 0 0 0 0,0 0 0 0 0,0 0 0 0 0,-5 6 0 0 0,7-10 124 0 0,-4 6-130 0 0,-20 26 675 0 0,-33 59 0 0 0,-6 20 20 0 0,-28 53 182 0 0,88-155-999 0 0,-11 22 149 0 0,-1-2 1 0 0,-25 36-1 0 0,-18 18 1214 0 0,77-84-1096 0 0,-1-2 0 0 0,0 0 1 0 0,1-1-1 0 0,32-10 1 0 0,65-32 676 0 0,-77 29-760 0 0,-16 8-99 0 0,0-2 0 0 0,-1 0 0 0 0,-1-1 1 0 0,0-2-1 0 0,0 0 0 0 0,33-28 0 0 0,-48 34-72 0 0,0 1 0 0 0,-1-1-1 0 0,1 0 1 0 0,4-11 0 0 0,-8 17 7 0 0,-1 0-167 0 0,-1 0 0 0 0,1 0 0 0 0,0-1 0 0 0,0 1 0 0 0,0 0 0 0 0,-1-1 0 0 0,1 1 0 0 0,-1 0 0 0 0,1 0 0 0 0,-1 0 0 0 0,1-1 0 0 0,-1 1 0 0 0,0 0 1 0 0,0 0-1 0 0,0 0 0 0 0,1 0 0 0 0,-3-1 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7687 0 0,'0'0'590'0'0,"2"0"-386"0"0,26-1 2375 0 0,0-2-1 0 0,0 0 1 0 0,0-2 0 0 0,41-13 0 0 0,-48 12-1827 0 0,-1 0-1 0 0,0-1 1 0 0,0-1-1 0 0,-1-1 1 0 0,34-22-1 0 0,-40 22-1143 0 0,40-26 2067 0 0,-25 22-3245 0 0,-23 11 280 0 0,0 1 1 0 0,0 0-1 0 0,-1 0 0 0 0,7-1 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12 834 12463 0 0,'-2'11'1112'0'0,"-1"1"-888"0"0,1 3-224 0 0,1 0 0 0 0,-1 1 1080 0 0,1-1 168 0 0,1 0 40 0 0,0-1 8 0 0,1 1-912 0 0,2-3-192 0 0,-1-1-32 0 0,1-2 0 0 0,3-3-160 0 0,2-2 0 0 0</inkml:trace>
  <inkml:trace contextRef="#ctx0" brushRef="#br0" timeOffset="1">308 0 5903 0 0,'-2'14'1705'0'0,"-23"76"13424"0"0,21-80-14971 0 0,-20 77 3692 0 0,-2 47-2472 0 0,20-101-1119 0 0,1-9-2351 0 0,2-8-3804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1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3247 0 0,'0'0'7120'0'0,"6"-9"-6416"0"0,1-4-32 0 0,4 0-8 0 0,2-2-520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8783 0 0,'0'0'674'0'0,"9"-3"-412"0"0,74-27 10412 0 0,65-27-4277 0 0,-133 49-6137 0 0,-1-1 0 0 0,1 0 0 0 0,14-13 0 0 0,-26 19-200 0 0,-2 3-181 0 0,2-3-743 0 0,-26 24-3087 0 0,-17 24-5830 0 0,22-27 4047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2159 0 0,'9'6'179'0'0,"1"1"0"0"0,-1 0 0 0 0,0 0-1 0 0,0 1 1 0 0,9 10 0 0 0,35 47 4234 0 0,-52-64-4267 0 0,22 33 1965 0 0,-1 1-1 0 0,-2 0 0 0 0,-2 2 1 0 0,22 60-1 0 0,-24-48-1128 0 0,-2 1 0 0 0,-2 1 0 0 0,-2 0-1 0 0,-3 1 1 0 0,2 97 0 0 0,-9-120-767 0 0,-1-1 0 0 0,-1 1 0 0 0,-1 0 0 0 0,-1-1 0 0 0,-2 0 0 0 0,-1 0 0 0 0,-2 0 0 0 0,0-1 0 0 0,-2 0 0 0 0,-27 49 0 0 0,35-72-153 0 0,0 1 0 0 0,0-1 0 0 0,-1 1 1 0 0,-6 5-1 0 0,9-9-200 0 0,0 0 0 0 0,0 0-1 0 0,0 0 1 0 0,-1 0 0 0 0,1-1 0 0 0,0 1 0 0 0,-1 0 0 0 0,1-1 0 0 0,0 1 0 0 0,-2 0-1 0 0,2-1-177 0 0,0 0-1 0 0,1 0 1 0 0,-1 0-1 0 0,0 0 0 0 0,0 0 1 0 0,1 0-1 0 0,-1-1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7631 0 0,'1'8'786'0'0,"16"49"3759"0"0,5 20 1578 0 0,-11-23-4945 0 0,-1-2-175 0 0,3 24-511 0 0,-10-59-603 0 0,0 0 1 0 0,2-1 0 0 0,0 0-1 0 0,8 17 1 0 0,-3-13-5001 0 0,1-3-1801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4087 0 0,'7'-6'517'0'0,"-1"-1"-1"0"0,0 0 0 0 0,6-9 1 0 0,11-14 11029 0 0,-22 31-11488 0 0,0 0 0 0 0,0 0-1 0 0,0 0 1 0 0,0 0 0 0 0,-1 0 0 0 0,1 0-1 0 0,-1 0 1 0 0,1 0 0 0 0,0 0 0 0 0,-1 0-1 0 0,0 1 1 0 0,1-1 0 0 0,-1 0 0 0 0,0 0-1 0 0,1 3 1 0 0,1 6 342 0 0,0 1 0 0 0,0 19 0 0 0,-1-19-267 0 0,1 0 0 0 0,0 0 0 0 0,1 0-1 0 0,0 0 1 0 0,1-1 0 0 0,0 0 0 0 0,0 1 0 0 0,1-1-1 0 0,8 11 1 0 0,-6-12 10 0 0,0 0-1 0 0,1 0 1 0 0,0-1-1 0 0,0 0 0 0 0,12 8 1 0 0,-5-3 90 0 0,67 55 351 0 0,38 36 272 0 0,-33-11-856 0 0,-75-77 16 0 0,-1 0 0 0 0,0 2 0 0 0,11 24 0 0 0,-19-36-3 0 0,0 2 0 0 0,-1-1-1 0 0,0 0 1 0 0,0 0 0 0 0,0 1 0 0 0,-1-1-1 0 0,0 1 1 0 0,0 0 0 0 0,-1-1 0 0 0,-1 16-1 0 0,0-13 27 0 0,-1 1 0 0 0,-1-1 0 0 0,0 0 0 0 0,0 0 0 0 0,-1-1 0 0 0,0 1 0 0 0,-8 12 0 0 0,4-8 10 0 0,-2 0-1 0 0,0-1 0 0 0,0 0 1 0 0,-1-1-1 0 0,-1 0 1 0 0,0-1-1 0 0,0 0 0 0 0,-1-1 1 0 0,-28 17-1 0 0,34-23-32 0 0,-11 6 60 0 0,-21 8 0 0 0,34-16-52 0 0,0 0 0 0 0,0-1-1 0 0,0 1 1 0 0,0-1 0 0 0,-1 0 0 0 0,1 0-1 0 0,-1-1 1 0 0,1 0 0 0 0,-8 0-1 0 0,11 0-14 0 0,1 0-1 0 0,-1-1 0 0 0,1 1 0 0 0,-1 0 0 0 0,0-1 0 0 0,1 1 0 0 0,-1-1 0 0 0,1 1 0 0 0,-1-1 0 0 0,1 0 0 0 0,0 0 0 0 0,-1 0 0 0 0,1 0 0 0 0,0 0 0 0 0,-1 0 0 0 0,1 0 0 0 0,0 0 1 0 0,0 0-1 0 0,0-1 0 0 0,0 1 0 0 0,-1-3 0 0 0,1 2 5 0 0,0-1 1 0 0,0 0-1 0 0,0 1 1 0 0,1-1 0 0 0,0 0-1 0 0,-1 1 1 0 0,1-1-1 0 0,0 0 1 0 0,0 1 0 0 0,0-1-1 0 0,1 0 1 0 0,0-2-1 0 0,2-7 88 0 0,0 1 0 0 0,1 0 0 0 0,0 0 0 0 0,12-20 0 0 0,-6 15 133 0 0,1 1 0 0 0,0 0 0 0 0,2 1 0 0 0,-1 1 0 0 0,29-24 0 0 0,-9 9 169 0 0,-22 18-629 0 0,10-9-62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5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3223 0 0,'0'2'240'0'0,"3"5"146"0"0,0 1 0 0 0,-1 0-1 0 0,-1-1 1 0 0,1 1 0 0 0,-1 0-1 0 0,0 13 1 0 0,0-1 1413 0 0,1 6 1821 0 0,-1 0 1 0 0,-2 34-1 0 0,1-46-1519 0 0,-2 6-547 0 0,0 2-188 0 0,2-20-362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6335 0 0,'0'0'560'0'0,"1"-9"-448"0"0,5-3-112 0 0,5 1 0 0 0,-2 1 608 0 0,3 2 96 0 0,1 4 16 0 0,2 1 8 0 0,0 1 216 0 0,0 2 48 0 0,3 0 0 0 0,2 2 8 0 0,3 1-616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229 239 7367 0 0,'73'-88'3526'0'0,"-9"11"5484"0"0,-55 66-7266 0 0,0 1 1 0 0,13-13-1 0 0,-18 20-1449 0 0,1-1-1 0 0,-1 1 1 0 0,1 0-1 0 0,0 0 1 0 0,0 0-1 0 0,0 1 1 0 0,0 0 0 0 0,7-2-1 0 0,-2 2-246 0 0,-2 3-237 0 0,-7 0-20 0 0,1 0 0 0 0,-1 0-1 0 0,0 0 1 0 0,0 0 0 0 0,0 0 0 0 0,0 0 0 0 0,0 0 0 0 0,0 0 0 0 0,0 1 0 0 0,0-1-1 0 0,-1 0 1 0 0,1 1 0 0 0,0-1 0 0 0,-1 0 0 0 0,1 1 0 0 0,0 2 0 0 0,0-2-166 0 0,0 2-102 0 0,0 0-1 0 0,0 1 0 0 0,-1-1 0 0 0,1 0 0 0 0,-1 0 0 0 0,0 1 0 0 0,0-1 0 0 0,-1 0 0 0 0,1 0 0 0 0,-1 1 0 0 0,-1 3 0 0 0,-2 9-1794 0 0,-10 22-1 0 0,8-24 1036 0 0,-5 14-1185 0 0,0 3-810 0 0,-30 59 1 0 0,32-73 2764 0 0,-8 12 1147 0 0,26-37 466 0 0,-2 1-257 0 0,-1-1 0 0 0,1 0-1 0 0,5-9 1 0 0,10-12 634 0 0,59-67 2537 0 0,-76 88-3745 0 0,-4 6 62 0 0,0 1-347 0 0,-1 0-1 0 0,0 0 1 0 0,0 0-1 0 0,1 0 1 0 0,-1 0-1 0 0,0 0 1 0 0,0 0-1 0 0,0 1 1 0 0,1-1-1 0 0,-1 0 1 0 0,0 0-1 0 0,0 0 1 0 0,0 0-1 0 0,1 1 1 0 0,-1-1-1 0 0,0 0 1 0 0,0 0-1 0 0,0 0 1 0 0,0 1-1 0 0,0-1 1 0 0,0 0-1 0 0,1 0 1 0 0,-1 1-1 0 0,0-1 1 0 0,0 0-1 0 0,0 0 1 0 0,0 0-1 0 0,0 1 0 0 0,0-1 1 0 0,0 0-1 0 0,0 0 1 0 0,0 1-1 0 0,0-1 1 0 0,0 0-1 0 0,0 0 1 0 0,0 1-1 0 0,0-1 1 0 0,-1 0-1 0 0,1 1 1 0 0,-5 18 361 0 0,-12 19-74 0 0,-236 373 4621 0 0,200-333-3207 0 0,-4-3 1 0 0,-82 85-1 0 0,131-154-159 0 0,13-12-1224 0 0,12-13-413 0 0,155-145 710 0 0,96-113 916 0 0,-164 168-866 0 0,98-94 482 0 0,-117 118-1066 0 0,-78 79-418 0 0,-1-1 1 0 0,-1 0-1 0 0,1-1 0 0 0,-1 1 1 0 0,5-11-1 0 0,-11 17-16 0 0,0 0 0 0 0,0 0 0 0 0,0-1 0 0 0,0 1 0 0 0,0 0-1 0 0,0 0 1 0 0,0 1 0 0 0,-1-1 0 0 0,1 0 0 0 0,0 0 0 0 0,-3-1 0 0 0,1 1-459 0 0,-1 0 1 0 0,0 0 0 0 0,1 0 0 0 0,-1 1-1 0 0,0-1 1 0 0,0 1 0 0 0,0 0-1 0 0,-5 0 1 0 0,1 0-2452 0 0,-13 0-3953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4863 0 0,'0'0'375'0'0,"2"1"-244"0"0,3 3-243 0 0,5 3 1084 0 0,-1 1-1 0 0,0 0 0 0 0,-1 0 1 0 0,12 15-1 0 0,1 6 924 0 0,70 104 3885 0 0,27 100-172 0 0,-16 8-2400 0 0,-43-99-2210 0 0,-51-123-879 0 0,0 0 0 0 0,2 0 0 0 0,0-1 0 0 0,1 0 0 0 0,16 17-1 0 0,-26-33-157 0 0,0 0-1 0 0,1-1 1 0 0,0 1 0 0 0,-1-1-1 0 0,1 0 1 0 0,0 1-1 0 0,0-1 1 0 0,0 0-1 0 0,0 0 1 0 0,0 0-1 0 0,0 0 1 0 0,0 0-1 0 0,0 0 1 0 0,3 0-1 0 0,-5-2-82 0 0,1 1 0 0 0,0-1 0 0 0,0 1 0 0 0,-1-1 0 0 0,1 1 0 0 0,0-1 0 0 0,-1 0 0 0 0,1 1-1 0 0,-1-1 1 0 0,1 0 0 0 0,-1 1 0 0 0,1-1 0 0 0,-1 0 0 0 0,0 0 0 0 0,1 1 0 0 0,-1-1 0 0 0,0 0 0 0 0,1-1-1 0 0,0-2-255 0 0,-1 1 0 0 0,1-1 0 0 0,-1 1 0 0 0,1-1-1 0 0,-1 0 1 0 0,0 1 0 0 0,-1-1 0 0 0,1 0-1 0 0,-2-6 1 0 0,-13-34-2456 0 0,3 8-164 0 0,6 15-1121 0 0,-1-1-937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196 189 5119 0 0,'-6'9'456'0'0,"-2"6"-360"0"0,-2 3-96 0 0,-1 3 0 0 0,-1 3 1080 0 0,0 3 200 0 0,-3 3 32 0 0,1 2 16 0 0,2-1-688 0 0,-1-1-144 0 0,-4-1-24 0 0,2-2-8 0 0,2-1-264 0 0,1-5-48 0 0,-2-5-16 0 0,2-2-3648 0 0</inkml:trace>
  <inkml:trace contextRef="#ctx0" brushRef="#br0" timeOffset="1">191 344 3599 0 0,'10'-4'-163'0'0,"124"-53"2922"0"0,-106 43 35 0 0,0-1 0 0 0,39-29 0 0 0,-23 13-138 0 0,-26 19-1587 0 0,0 0 0 0 0,-1-1 1 0 0,-1-1-1 0 0,19-21 0 0 0,2-12-25 0 0,-19 23-1420 0 0,-3 3-6228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0 5351 0 0,'-5'7'442'0'0,"0"-1"0"0"0,1 0 0 0 0,0 1-1 0 0,1 0 1 0 0,-1 0 0 0 0,-2 9-1 0 0,2-6 590 0 0,-12 36 4013 0 0,-18 76 0 0 0,4-10-1484 0 0,12-57-1792 0 0,3 0 1 0 0,-13 99-1 0 0,28-154-1749 0 0,-1 0 0 0 0,1 1 1 0 0,0-1-1 0 0,0 0 0 0 0,0 1 0 0 0,0-1 1 0 0,0 0-1 0 0,0 1 0 0 0,0-1 0 0 0,0 0 0 0 0,0 0 1 0 0,0 1-1 0 0,0-1 0 0 0,0 0 0 0 0,0 1 0 0 0,0-1 1 0 0,0 0-1 0 0,0 1 0 0 0,0-1 0 0 0,1 0 0 0 0,-1 1 1 0 0,0-1-1 0 0,0 0 0 0 0,0 0 0 0 0,0 1 0 0 0,1-1 1 0 0,-1 0-1 0 0,0 0 0 0 0,0 1 0 0 0,0-1 0 0 0,1 0 1 0 0,-1 0-1 0 0,0 0 0 0 0,1 1 0 0 0,-1-1 1 0 0,0 0-1 0 0,0 0 0 0 0,1 0 0 0 0,0 0-8 0 0,0 0 1 0 0,1 0-1 0 0,-1-1 1 0 0,0 1-1 0 0,0 0 0 0 0,0-1 1 0 0,0 1-1 0 0,0-1 1 0 0,0 0-1 0 0,0 1 0 0 0,1-2 1 0 0,4-3-28 0 0,0 0 0 0 0,9-12 1 0 0,32-48 73 0 0,8-12-63 0 0,-43 62 11 0 0,21-22-7 0 0,-30 34 27 0 0,1 0-1 0 0,-1 1 1 0 0,1-1 0 0 0,-1 1-1 0 0,1-1 1 0 0,0 1 0 0 0,0 0-1 0 0,7-2 1 0 0,-9 4 250 0 0,-1 0-247 0 0,0 0-1 0 0,-1 0 1 0 0,1 0-1 0 0,0 1 1 0 0,-1-1 0 0 0,1 0-1 0 0,-1 1 1 0 0,1-1-1 0 0,0 0 1 0 0,-1 1 0 0 0,1-1-1 0 0,-1 1 1 0 0,1-1-1 0 0,-1 1 1 0 0,1-1 0 0 0,-1 1-1 0 0,1-1 1 0 0,-1 1-1 0 0,0 0 1 0 0,1-1 0 0 0,-1 2-1 0 0,7 14 383 0 0,-6-15-403 0 0,3 14 228 0 0,-1-1 0 0 0,-1 2 0 0 0,0-1 0 0 0,0 0 0 0 0,-2 0 0 0 0,-2 27 0 0 0,1-20-183 0 0,1 0 0 0 0,3 28 0 0 0,-3-46-42 0 0,0-3-8 0 0,0-1 0 0 0,0 1 0 0 0,0 0-1 0 0,0 0 1 0 0,1 0 0 0 0,-1 0 0 0 0,0 0 0 0 0,0 0-1 0 0,1 0 1 0 0,-1 0 0 0 0,0-1 0 0 0,1 1 0 0 0,-1 0 0 0 0,1 0-1 0 0,-1 0 1 0 0,1-1 0 0 0,-1 1 0 0 0,1 0 0 0 0,0 0-1 0 0,-1-1 1 0 0,2 2 0 0 0,-1-2-3 0 0,0 1 0 0 0,0 0 0 0 0,0 0 1 0 0,0-1-1 0 0,0 1 0 0 0,0-1 0 0 0,0 1 0 0 0,0-1 0 0 0,0 1 0 0 0,0-1 1 0 0,0 1-1 0 0,0-1 0 0 0,0 0 0 0 0,1 0 0 0 0,-1 0 0 0 0,0 0 0 0 0,0 0 1 0 0,0 0-1 0 0,0 0 0 0 0,1 0 0 0 0,-1 0 0 0 0,0 0 0 0 0,0 0 0 0 0,0-1 1 0 0,0 1-1 0 0,0-1 0 0 0,0 1 0 0 0,0-1 0 0 0,1 1 0 0 0,-1-1 0 0 0,-1 1 1 0 0,1-1-1 0 0,1-1 0 0 0,6-3 0 0 0,0 0 0 0 0,-1-1-1 0 0,7-8 1 0 0,-7 8 0 0 0,9-8 0 0 0,3-3 0 0 0,0 0 0 0 0,37-22 0 0 0,-49 35 0 0 0,1 0 0 0 0,-1 0 0 0 0,1 1 0 0 0,0 0 0 0 0,-1 1 0 0 0,1 0 0 0 0,1 0 0 0 0,-1 1 0 0 0,0-1 0 0 0,0 2 0 0 0,0-1 0 0 0,13 2 0 0 0,5 2 1 0 0,5 0-5 0 0,1-1 1 0 0,0-1-1 0 0,40-4 1 0 0,-46-2-272 0 0,-1-2 1 0 0,0 0 0 0 0,-1-1-1 0 0,1-1 1 0 0,23-14 0 0 0,-6 4-58 0 0,-42 19 332 0 0,6-3-26 0 0,0 1-1 0 0,0-1 1 0 0,1 1 0 0 0,-1 1-1 0 0,12-3 1 0 0,-17 4 34 0 0,1 0 0 0 0,-1 0 0 0 0,0 0 0 0 0,1 0 1 0 0,-1 0-1 0 0,0 1 0 0 0,1-1 0 0 0,-1 0 0 0 0,0 1 0 0 0,0-1 0 0 0,1 1 1 0 0,-1-1-1 0 0,0 1 0 0 0,0 0 0 0 0,0-1 0 0 0,0 1 0 0 0,0 0 0 0 0,1 0 1 0 0,-1 0-1 0 0,-1 0 0 0 0,1 0 0 0 0,0 0 0 0 0,0 0 0 0 0,0 0 1 0 0,0 0-1 0 0,-1 0 0 0 0,1 1 0 0 0,-1-1 0 0 0,1 0 0 0 0,-1 0 0 0 0,1 1 1 0 0,-1-1-1 0 0,0 0 0 0 0,1 3 0 0 0,0 5 34 0 0,1 0 0 0 0,-2 0 0 0 0,1 0 0 0 0,-1 0 0 0 0,0 0 0 0 0,-4 16-1 0 0,-15 52 278 0 0,15-63-307 0 0,4-11-42 0 0,-1 0-1 0 0,0-1 1 0 0,0 1-1 0 0,0-1 1 0 0,0 1-1 0 0,0-1 1 0 0,-1 1 0 0 0,1-1-1 0 0,-1 0 1 0 0,1 0-1 0 0,-1 0 1 0 0,0 0-1 0 0,0 0 1 0 0,0 0 0 0 0,0 0-1 0 0,-3 1 1 0 0,5-3-27 0 0,0 1 1 0 0,-1-1 0 0 0,1 0 0 0 0,0 0 0 0 0,-1 0-1 0 0,1 0 1 0 0,0 0 0 0 0,-1 0 0 0 0,1 0-1 0 0,0 0 1 0 0,-1 0 0 0 0,1 0 0 0 0,0 0 0 0 0,-1 0-1 0 0,1 0 1 0 0,0 0 0 0 0,-1 0 0 0 0,1-1-1 0 0,0 1 1 0 0,-1 0 0 0 0,1 0 0 0 0,0 0 0 0 0,0 0-1 0 0,-1-1 1 0 0,1 1 0 0 0,0 0 0 0 0,0 0-1 0 0,-1-1 1 0 0,1 1 0 0 0,0 0 0 0 0,0 0 0 0 0,0-1-1 0 0,-1 1 1 0 0,1-1 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7631 0 0,'21'-30'438'0'0,"-18"23"692"0"0,1 1-1 0 0,0 0 1 0 0,0 0 0 0 0,6-5 0 0 0,-8 9-450 0 0,0 0 1 0 0,0 0-1 0 0,1 0 1 0 0,-1 1 0 0 0,0-1-1 0 0,1 1 1 0 0,-1 0 0 0 0,1 0-1 0 0,-1 0 1 0 0,1 0 0 0 0,0 0-1 0 0,-1 0 1 0 0,1 1-1 0 0,5-1 1 0 0,1 1 800 0 0,0 1 0 0 0,0-1 0 0 0,0 2 0 0 0,17 3 0 0 0,17 4-591 0 0,-34-7-311 0 0,0 1-1965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6647 0 0,'0'0'514'0'0,"1"1"-336"0"0,6 7 917 0 0,-1 0-1 0 0,0 0 1 0 0,0 1-1 0 0,0 0 1 0 0,-2-1-1 0 0,7 15 1 0 0,-4-4 895 0 0,0 0 1 0 0,5 24 0 0 0,-12-42-1964 0 0,0 0 0 0 0,0 0 0 0 0,1-1 1 0 0,-1 1-1 0 0,0 0 0 0 0,0-1 1 0 0,1 1-1 0 0,-1 0 0 0 0,1-1 1 0 0,-1 1-1 0 0,1 0 0 0 0,-1-1 1 0 0,1 1-1 0 0,-1-1 0 0 0,1 1 0 0 0,-1-1 1 0 0,2 1-1 0 0,0 1 51 0 0,9 6 130 0 0,-9-8-238 0 0,-1 1 0 0 0,1 0 0 0 0,-1-1 0 0 0,1 1 0 0 0,-1-1 0 0 0,1 1 0 0 0,-1-1 0 0 0,1 0 0 0 0,0 1 0 0 0,-1-1 0 0 0,1 0 0 0 0,0 0 0 0 0,-1 0 0 0 0,1 0 0 0 0,-1-1 0 0 0,1 1 0 0 0,0 0 0 0 0,-1-1 0 0 0,4-1 0 0 0,-2 1-278 0 0,-1-1 1 0 0,1 0-1 0 0,0 1 0 0 0,-1-1 0 0 0,1-1 0 0 0,-1 1 0 0 0,0 0 1 0 0,1-1-1 0 0,2-3 0 0 0,0-3-1076 0 0,0 0-1 0 0,0 0 1 0 0,0 0 0 0 0,-1 0-1 0 0,4-16 1 0 0,-4 12 122 0 0,-3 6 989 0 0,1-1 1 0 0,0 0-1 0 0,1 0 0 0 0,0 1 0 0 0,0-1 0 0 0,1 1 1 0 0,0 0-1 0 0,0 0 0 0 0,0 0 0 0 0,7-6 0 0 0,1 0 466 0 0,2-1 463 0 0,21-17 0 0 0,-30 27 428 0 0,0 1 0 0 0,-1 0 0 0 0,1 0 0 0 0,1 1-1 0 0,7-4 1027 0 0,-12 6-1890 0 0,-1 0 1 0 0,1 0 0 0 0,-1 0 0 0 0,1 0-1 0 0,-1 0 1 0 0,1 0 0 0 0,0 0 0 0 0,3 1 1765 0 0,-3 0-1765 0 0,0 2-89 0 0,1 1 1 0 0,-1 0-1 0 0,0 0 1 0 0,-1 0-1 0 0,1 0 0 0 0,-1 0 1 0 0,0 0-1 0 0,0 0 1 0 0,0 0-1 0 0,0 1 1 0 0,-1-1-1 0 0,0 0 0 0 0,1 0 1 0 0,-4 5-1 0 0,-2 10 4 0 0,-15 30-1 0 0,19-44-31 0 0,-33 65 337 0 0,16-34-55 0 0,2 1 0 0 0,1 0-1 0 0,-12 45 1 0 0,23-39 2407 0 0,5-43-2753 0 0,0 0 1 0 0,0 1-1 0 0,0-1 0 0 0,0 0 0 0 0,0 0 0 0 0,0 0 0 0 0,0 1 0 0 0,0-1 0 0 0,1 0 0 0 0,-1 0 0 0 0,0 0 0 0 0,0 0 0 0 0,0 1 0 0 0,0-1 0 0 0,0 0 0 0 0,1 0 0 0 0,-1 0 0 0 0,0 0 0 0 0,0 0 0 0 0,0 0 0 0 0,0 0 0 0 0,1 1 0 0 0,-1-1 0 0 0,0 0 0 0 0,0 0 0 0 0,0 0 0 0 0,1 0 1 0 0,-1 0-1 0 0,0 0 0 0 0,0 0 0 0 0,0 0 0 0 0,1 0 0 0 0,-1 0 0 0 0,0 0 0 0 0,0 0 0 0 0,0 0 0 0 0,1 0 0 0 0,-1 0 0 0 0,0 0 0 0 0,9-2 312 0 0,1-3-93 0 0,-1-1 0 0 0,0-1 0 0 0,0 0 0 0 0,12-11 0 0 0,-9 6-85 0 0,17-15 520 0 0,46-59 0 0 0,-63 71-611 0 0,37-37 298 0 0,-42 44-318 0 0,-9 13-683 0 0,-1-1 1 0 0,1 1-1 0 0,0 0 0 0 0,0 1 1 0 0,0-1-1 0 0,-1 10 1 0 0,1-7-656 0 0,-6 32-7370 0 0,3-17 1395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6271 0 0,'0'0'486'0'0,"8"2"92"0"0,-4-3 347 0 0,0 1-1 0 0,0-1 0 0 0,0 0 0 0 0,0-1 1 0 0,0 1-1 0 0,0-1 0 0 0,-1 0 0 0 0,1 0 0 0 0,-1 0 1 0 0,1 0-1 0 0,5-6 0 0 0,4 0 391 0 0,52-28 2844 0 0,-16 10-2129 0 0,106-50 2248 0 0,-42 23-2134 0 0,123-93-1729 0 0,-213 135-453 0 0,-19 9-608 0 0,-18 3-1103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5839 0 0,'0'0'520'0'0,"11"17"-416"0"0,-1 5-104 0 0,-1 9 0 0 0,-1-1 1448 0 0,-1 7 272 0 0,-1 5 48 0 0,2-1 16 0 0,-5 2-736 0 0,1-4-152 0 0,3-1-24 0 0,0-2-8 0 0,4-4-568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6391 0 0,'0'0'492'0'0,"0"1"-322"0"0,5 36 1998 0 0,0-8-524 0 0,11 79 1498 0 0,-7-51-2071 0 0,68 294 1678 0 0,-55-264-1959 0 0,46 159 1784 0 0,-50-194-1115 0 0,1-2-1 0 0,46 82 1 0 0,-58-121-1154 0 0,0 0 1 0 0,1-1-1 0 0,0 0 0 0 0,1 0 1 0 0,13 11-1 0 0,-21-20-289 0 0,0 0-1 0 0,-1 0 1 0 0,1-1-1 0 0,0 1 1 0 0,-1-1-1 0 0,1 1 1 0 0,0-1 0 0 0,0 1-1 0 0,0-1 1 0 0,0 1-1 0 0,-1-1 1 0 0,1 0-1 0 0,0 1 1 0 0,0-1-1 0 0,0 0 1 0 0,0 0 0 0 0,0 0-1 0 0,0 0 1 0 0,0 0-1 0 0,0 0 1 0 0,0 0-1 0 0,0 0 1 0 0,0 0 0 0 0,0 0-1 0 0,0 0 1 0 0,-1-1-1 0 0,1 1 1 0 0,0 0-1 0 0,0-1 1 0 0,0 1-1 0 0,0-1 1 0 0,0 1 0 0 0,-1-1-1 0 0,1 1 1 0 0,0-1-1 0 0,0 1 1 0 0,-1-1-1 0 0,1 0 1 0 0,0 1-1 0 0,-1-1 1 0 0,1 0 0 0 0,-1 0-1 0 0,1-1 1 0 0,1-1 0 0 0,0 0 0 0 0,0-1 0 0 0,-1 1 0 0 0,1-1 0 0 0,-1 1 0 0 0,0-1 0 0 0,0 0 0 0 0,0 1 0 0 0,0-7 0 0 0,0-4-14 0 0,-1-1-1 0 0,0 1 1 0 0,-1 0-1 0 0,0 0 1 0 0,-1 0 0 0 0,-5-18-1 0 0,2 16-49 0 0,2 7-62 0 0,1 1 0 0 0,-1-1 0 0 0,0 1-1 0 0,-1 0 1 0 0,0 0 0 0 0,-1 0 0 0 0,-7-11 0 0 0,7 13-249 0 0,-1 0-1 0 0,0 0 1 0 0,0 1 0 0 0,0 0 0 0 0,0 0 0 0 0,-1 1 0 0 0,0-1 0 0 0,-12-4-1 0 0,7 4-520 0 0,0 1 0 0 0,0 0 0 0 0,-1 1 0 0 0,-21-2 0 0 0,9 3-66 0 0,-1 0 0 0 0,1 2-1 0 0,0 1 1 0 0,0 2 0 0 0,-48 9 0 0 0,-120 46-5573 0 0,135-37 5965 0 0,37-15 1239 0 0,-29 6 669 0 0,54-18 91 0 0,0-1 1 0 0,0 1-1 0 0,0 0 0 0 0,1 1 1 0 0,10-11-1 0 0,32-22 1453 0 0,-18 14-1084 0 0,41-38 1250 0 0,69-55-800 0 0,-6 24-1545 0 0,-62 45-1373 0 0,-54 35-340 0 0,0 0-1 0 0,25-25 1 0 0,-35 30-140 0 0,-1 1 0 0 0,1-1 1 0 0,-1-1-1 0 0,6-11 0 0 0,-3 4-3902 0 0,1 2-1076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86 4543 0 0,'0'0'1047'0'0,"1"1"-427"0"0,6 10-358 0 0,-1 1 0 0 0,-1-1-1 0 0,0 1 1 0 0,0 0 0 0 0,-1 0 0 0 0,-1 1-1 0 0,0-1 1 0 0,0 1 0 0 0,-1-1 0 0 0,-1 1 0 0 0,0 19-1 0 0,-3 40 2413 0 0,-1 13 1476 0 0,-5 10 540 0 0,8-94-4592 0 0,0 0 1 0 0,0 0 0 0 0,-1-1 0 0 0,1 1 0 0 0,0 0 0 0 0,0 0 0 0 0,0 0 0 0 0,0-1 0 0 0,0 1 0 0 0,0 0 0 0 0,1 0-1 0 0,-1 0 1 0 0,0 0 0 0 0,1 1 0 0 0,-1-2-48 0 0,0 0-1 0 0,0 0 1 0 0,1 0-1 0 0,-1 0 1 0 0,0 0-1 0 0,0 0 1 0 0,0 0-1 0 0,1 0 1 0 0,-1 0-1 0 0,0 0 1 0 0,0 0-1 0 0,1 0 1 0 0,-1 0-1 0 0,0-1 1 0 0,0 1-1 0 0,1 0 1 0 0,-1 0-1 0 0,0 0 1 0 0,0 0-1 0 0,0 0 1 0 0,1 0-1 0 0,-1-1 1 0 0,0 1-1 0 0,0 0 1 0 0,0 0-1 0 0,0 0 1 0 0,0 0-1 0 0,1-1 1 0 0,-1 1-1 0 0,0 0 1 0 0,15-22 770 0 0,-3-5-422 0 0,17-51 0 0 0,4-10-357 0 0,-33 87-42 0 0,0 1 0 0 0,0-1 1 0 0,0 1-1 0 0,0 0 0 0 0,1-1 0 0 0,-1 1 0 0 0,0-1 0 0 0,0 1 1 0 0,0 0-1 0 0,0-1 0 0 0,1 1 0 0 0,-1 0 0 0 0,0-1 0 0 0,0 1 1 0 0,1 0-1 0 0,-1-1 0 0 0,0 1 0 0 0,1 0 0 0 0,-1 0 0 0 0,0-1 1 0 0,1 1-1 0 0,-1 0 0 0 0,0 0 0 0 0,1 0 0 0 0,-1-1 0 0 0,1 1 1 0 0,-1 0-1 0 0,0 0 0 0 0,1 0 0 0 0,-1 0 0 0 0,1 0 0 0 0,-1 0 1 0 0,0 0-1 0 0,1 0 0 0 0,-1 0 0 0 0,1 0 0 0 0,-1 0 0 0 0,0 0 1 0 0,1 0-1 0 0,-1 0 0 0 0,1 0 0 0 0,-1 1 0 0 0,0-1 1 0 0,1 0-1 0 0,-1 0 0 0 0,0 0 0 0 0,1 1 0 0 0,-1-1 0 0 0,0 0 1 0 0,1 0-1 0 0,-1 1 0 0 0,0-1 0 0 0,1 0 0 0 0,-1 1 0 0 0,0-1 1 0 0,0 0-1 0 0,1 1 0 0 0,-1-1 0 0 0,0 0 0 0 0,0 1 0 0 0,0-1 1 0 0,0 0-1 0 0,1 1 0 0 0,-1 0 0 0 0,0-1 4 0 0,3 6 57 0 0,0-1 0 0 0,0 1 0 0 0,-1 0 0 0 0,0 0 0 0 0,2 7 0 0 0,-2-7 103 0 0,-1 1-1 0 0,2-1 0 0 0,-1 0 1 0 0,1 0-1 0 0,4 7 0 0 0,-5-9-99 0 0,1 0 0 0 0,0 0 0 0 0,1 0-1 0 0,-1-1 1 0 0,1 1 0 0 0,0-1-1 0 0,-1 0 1 0 0,1 0 0 0 0,1 0-1 0 0,-1 0 1 0 0,6 2 0 0 0,-7-4-32 0 0,0 0 1 0 0,1 0-1 0 0,-1 0 1 0 0,0 0 0 0 0,1 0-1 0 0,-1-1 1 0 0,0 0-1 0 0,1 0 1 0 0,-1 0-1 0 0,1 0 1 0 0,-1 0 0 0 0,0-1-1 0 0,1 1 1 0 0,-1-1-1 0 0,0 0 1 0 0,1 0-1 0 0,4-3 1 0 0,2-2-6 0 0,1 0-1 0 0,-1-1 0 0 0,-1-1 1 0 0,1 1-1 0 0,15-19 1 0 0,-22 24-21 0 0,8-11-8 0 0,0 0-1 0 0,-1 0 0 0 0,0-1 0 0 0,-1 0 1 0 0,0-1-1 0 0,-2 0 0 0 0,1 0 0 0 0,-2-1 1 0 0,0 1-1 0 0,-1-2 0 0 0,-1 1 1 0 0,0 0-1 0 0,-1-1 0 0 0,-1 0 0 0 0,-1 1 1 0 0,0-1-1 0 0,-3-28 0 0 0,2 41 19 0 0,-1 0 0 0 0,0 0 1 0 0,0 0-1 0 0,-1 0 0 0 0,1 0 0 0 0,-1 0 0 0 0,0 0 1 0 0,0 1-1 0 0,-4-6 0 0 0,5 8-10 0 0,1 0 0 0 0,-1 0 1 0 0,0 0-1 0 0,0 0 0 0 0,0 0 0 0 0,0 0 1 0 0,0 0-1 0 0,0 0 0 0 0,0 0 0 0 0,0 0 1 0 0,0 1-1 0 0,0-1 0 0 0,-1 0 0 0 0,1 1 0 0 0,0-1 1 0 0,0 1-1 0 0,-1-1 0 0 0,1 1 0 0 0,0 0 1 0 0,-1-1-1 0 0,1 1 0 0 0,0 0 0 0 0,-1 0 1 0 0,1 0-1 0 0,0 0 0 0 0,-1 0 0 0 0,1 1 0 0 0,-1-1 1 0 0,1 0-1 0 0,0 0 0 0 0,-3 2 0 0 0,2-1 8 0 0,1 0 0 0 0,-1 0 0 0 0,1 1 0 0 0,-1-1 0 0 0,1 1-1 0 0,0-1 1 0 0,-1 1 0 0 0,1 0 0 0 0,0-1 0 0 0,0 1 0 0 0,0 0 0 0 0,0 0-1 0 0,-1 2 1 0 0,-8 28 456 0 0,10-29-434 0 0,-5 24 431 0 0,1 1 0 0 0,1-1 0 0 0,2 1 0 0 0,2 36 0 0 0,10 206 470 0 0,-11-257-935 0 0,15 522 27 0 0,-18-467-29 0 0,-4 0 0 0 0,-3 0 0 0 0,-2 0 0 0 0,-4-2 0 0 0,-42 116 0 0 0,49-158 0 0 0,-1 0 0 0 0,-2-1 0 0 0,0 0 0 0 0,-1-1 0 0 0,-32 40 0 0 0,37-53 0 0 0,-1 1 0 0 0,0-1 0 0 0,-1-1 0 0 0,0 0 0 0 0,0 0 0 0 0,0-1 0 0 0,-1 0 0 0 0,-1-1 0 0 0,1 0 0 0 0,-1-1 0 0 0,1 0 0 0 0,-2-1 0 0 0,1 0 0 0 0,-13 2 0 0 0,17-5 0 0 0,1 0 0 0 0,-1 0 0 0 0,1-1 0 0 0,-1 1 0 0 0,1-2 0 0 0,-1 1 0 0 0,-10-3 0 0 0,15 2 0 0 0,0 1 0 0 0,1-2 0 0 0,-1 1 0 0 0,0 0 0 0 0,0 0 0 0 0,0-1 0 0 0,1 0 0 0 0,-1 1 0 0 0,1-1 0 0 0,-1 0 0 0 0,1 0 0 0 0,0-1 0 0 0,0 1 0 0 0,0 0 0 0 0,0-1 0 0 0,0 1 0 0 0,0-1 0 0 0,1 0 0 0 0,-1 1 0 0 0,-1-5 0 0 0,1 1 0 0 0,0 0 0 0 0,1-1 0 0 0,-1 1 0 0 0,1 0 0 0 0,1-1 0 0 0,-1 1 0 0 0,1 0 0 0 0,0-1 0 0 0,1 1 0 0 0,2-12 0 0 0,2-5 0 0 0,12-34 0 0 0,-17 55 0 0 0,25-63 0 0 0,3 0 0 0 0,2 2 0 0 0,45-69 0 0 0,131-166 0 0 0,37-4 272 0 0,-101 131-2000 0 0,-73 87-5844 0 0,0 0-2624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0,'9'12'238'0'0,"-1"1"0"0"0,0-1-1 0 0,12 28 1 0 0,-13-25 487 0 0,29 77 3534 0 0,-21-59-2517 0 0,-2 0 1 0 0,-1 1-1 0 0,10 53 0 0 0,-5-13 293 0 0,25 154 4049 0 0,-40-212-5012 0 0,0-13-268 0 0,0-9-432 0 0,-1-5-229 0 0,-1 0 1 0 0,0 1-1 0 0,-3-16 1 0 0,1-4 11 0 0,-23-239 429 0 0,22 249-567 0 0,1-1 0 0 0,2-29 0 0 0,0 49-55 0 0,0-1 0 0 0,0 1 0 0 0,0 0 1 0 0,1 0-1 0 0,-1-1 0 0 0,0 1 0 0 0,1 0 0 0 0,-1 0 1 0 0,1 0-1 0 0,-1 0 0 0 0,1 0 0 0 0,0-1 0 0 0,-1 1 1 0 0,1 0-1 0 0,0 0 0 0 0,0 1 0 0 0,0-1 0 0 0,0 0 1 0 0,0 0-1 0 0,0 0 0 0 0,0 0 0 0 0,0 1 0 0 0,0-1 1 0 0,0 1-1 0 0,0-1 0 0 0,0 0 0 0 0,0 1 0 0 0,1 0 1 0 0,-1-1-1 0 0,0 1 0 0 0,0 0 0 0 0,1 0 0 0 0,0 0 1 0 0,5-1-1654 0 0,1 1 0 0 0,-1 0 1 0 0,0 1-1 0 0,12 2 0 0 0,-12-2-1009 0 0,13 2-4448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63 5783 0 0,'-1'-1'444'0'0,"-6"-6"206"0"0,-1 1-1 0 0,0 0 0 0 0,0 0 0 0 0,-1 1 0 0 0,1 0 0 0 0,-1 1 0 0 0,0 0 1 0 0,0 0-1 0 0,-1 1 0 0 0,1 0 0 0 0,-1 1 0 0 0,0 0 0 0 0,0 0 0 0 0,-13 0 0 0 0,17 2-344 0 0,0 0-1 0 0,1 0 1 0 0,-1 1-1 0 0,0 0 1 0 0,0 0-1 0 0,1 0 1 0 0,-1 1-1 0 0,1 0 1 0 0,0 0-1 0 0,-1 0 1 0 0,-7 5-1 0 0,9-4-204 0 0,1 0-1 0 0,-1 0 0 0 0,1 0 1 0 0,-1 0-1 0 0,1 1 0 0 0,0-1 0 0 0,0 1 1 0 0,0 0-1 0 0,1 0 0 0 0,0 0 1 0 0,-1 0-1 0 0,1 0 0 0 0,1 1 1 0 0,-1-1-1 0 0,-1 9 0 0 0,-2 14 226 0 0,1 2 0 0 0,1-1-1 0 0,1 0 1 0 0,2 1 0 0 0,1-1 0 0 0,1 0-1 0 0,2 0 1 0 0,7 30 0 0 0,-9-47-45 0 0,1 1 1 0 0,1-1 0 0 0,0 0-1 0 0,0 1 1 0 0,1-2 0 0 0,0 1-1 0 0,13 19 1 0 0,-17-29-243 0 0,0 0 0 0 0,0 0 0 0 0,0 0 0 0 0,0 0 0 0 0,0 0 0 0 0,0 0 0 0 0,0 0 0 0 0,1 0 0 0 0,-1 0 0 0 0,0-1 0 0 0,1 1 0 0 0,-1 0 0 0 0,0-1 0 0 0,1 1 0 0 0,-1-1 0 0 0,0 1 0 0 0,1-1 0 0 0,-1 0 0 0 0,1 0 0 0 0,1 0 0 0 0,0 0 7 0 0,0 0 1 0 0,-1-1 0 0 0,1 1 0 0 0,-1-1 0 0 0,1 0 0 0 0,-1 0 0 0 0,1 0 0 0 0,-1 0 0 0 0,0 0 0 0 0,5-3-1 0 0,-1-1 15 0 0,0 0-1 0 0,0 0 1 0 0,0-1-1 0 0,0 1 1 0 0,-1-1-1 0 0,8-12 1 0 0,6-15 7 0 0,-1-1 1 0 0,-1-1 0 0 0,-2 0-1 0 0,-2-1 1 0 0,-1 0-1 0 0,10-57 1 0 0,-3-5 23 0 0,-15 80-8 0 0,-1 15 11 0 0,-1 12-30 0 0,8 142 348 0 0,-9-144-393 0 0,1 1-1 0 0,-1-1 1 0 0,1 1 0 0 0,0-1-1 0 0,1 0 1 0 0,0 0 0 0 0,0 0-1 0 0,0 0 1 0 0,1-1 0 0 0,0 1-1 0 0,5 5 1 0 0,-7-11-236 0 0,-1 0 0 0 0,0 0 0 0 0,0 0 0 0 0,1 0 0 0 0,-1 0-1 0 0,0 0 1 0 0,1-1 0 0 0,-1 1 0 0 0,1 0 0 0 0,-1-1 0 0 0,1 0 0 0 0,0 1 0 0 0,-1-1 0 0 0,1 0 0 0 0,-1 1 0 0 0,1-1-1 0 0,0 0 1 0 0,-1 0 0 0 0,1-1 0 0 0,-1 1 0 0 0,1 0 0 0 0,0 0 0 0 0,-1-1 0 0 0,1 1 0 0 0,-1-1 0 0 0,4-1-1 0 0,-2 1-594 0 0,1-1-1 0 0,-1 0 0 0 0,0 0 1 0 0,0-1-1 0 0,1 1 0 0 0,-1-1 1 0 0,-1 1-1 0 0,1-1 0 0 0,0 0 1 0 0,2-4-1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6735 0 0,'0'2'520'0'0,"5"77"2412"0"0,-1 18 2582 0 0,-5-53-3832 0 0,-7 123 4630 0 0,8-143-4033 0 0,12-41-1358 0 0,-4-2-818 0 0,-2-1 0 0 0,0 0 0 0 0,-2 0 0 0 0,4-26-1 0 0,-1 2-24 0 0,1 1-78 0 0,0 0 0 0 0,24-78 0 0 0,-22 86 17 0 0,-9 34 222 0 0,0 2-233 0 0,1 0 0 0 0,-1 0 0 0 0,1 0 0 0 0,-1 0 0 0 0,0 0 0 0 0,0 1 0 0 0,1-1 0 0 0,-1 0 0 0 0,0 1 0 0 0,0-1 0 0 0,1 4 0 0 0,5 11 245 0 0,0 0-1 0 0,8 33 1 0 0,6 15 717 0 0,-18-57-898 0 0,1-1-1 0 0,-1 1 1 0 0,1 0 0 0 0,0-1 0 0 0,1 0-1 0 0,9 11 1 0 0,-12-15-116 0 0,1 1-1 0 0,0-1 1 0 0,0 0-1 0 0,0 0 1 0 0,1 0-1 0 0,-1 0 1 0 0,0-1-1 0 0,1 1 1 0 0,-1-1-1 0 0,1 0 1 0 0,-1 0-1 0 0,1 0 1 0 0,0 0-1 0 0,-1-1 1 0 0,1 1 0 0 0,0-1-1 0 0,5 0 1 0 0,-4-1-1551 0 0,-1 1 0 0 0,1-1 0 0 0,0 0 0 0 0,7-3 0 0 0,12-5-7518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8375 0 0,'0'1'646'0'0,"-21"41"869"0"0,-3 7 4104 0 0,15-28-3369 0 0,4-10-1008 0 0,1 0-1 0 0,-5 18 0 0 0,8-26-1017 0 0,0 0-1 0 0,1 0 0 0 0,-1 0 0 0 0,1 0 1 0 0,0 0-1 0 0,0 0 0 0 0,0 0 1 0 0,1 0-1 0 0,-1 0 0 0 0,1 0 0 0 0,0 0 1 0 0,-1 0-1 0 0,1 0 0 0 0,0-1 1 0 0,2 4-1 0 0,-2-4-133 0 0,0-1 1 0 0,1 0-1 0 0,-1 1 1 0 0,0-1-1 0 0,1 0 0 0 0,-1 0 1 0 0,0 0-1 0 0,1 0 1 0 0,0 0-1 0 0,-1 0 1 0 0,1 0-1 0 0,-1-1 1 0 0,1 1-1 0 0,0-1 0 0 0,0 1 1 0 0,-1-1-1 0 0,1 1 1 0 0,0-1-1 0 0,0 0 1 0 0,0 0-1 0 0,-1 0 1 0 0,1 0-1 0 0,0 0 0 0 0,3-1 1 0 0,5 0 137 0 0,0-1 0 0 0,19-6-1 0 0,-25 6-127 0 0,49-17 99 0 0,-39 13-148 0 0,0 0-1 0 0,1 1 0 0 0,-1 1 0 0 0,1 0 1 0 0,22-2-1 0 0,-36 6-46 0 0,1 0 0 0 0,-1-1 0 0 0,1 1-1 0 0,-1 0 1 0 0,0 1 0 0 0,1-1 0 0 0,-1 0 0 0 0,0 0 0 0 0,1 0-1 0 0,-1 1 1 0 0,0-1 0 0 0,1 1 0 0 0,-1-1 0 0 0,0 1 0 0 0,0 0-1 0 0,0-1 1 0 0,1 1 0 0 0,-1 0 0 0 0,0 0 0 0 0,0 0 0 0 0,0 0-1 0 0,0 0 1 0 0,1 1 0 0 0,-1 0 4 0 0,0 0 1 0 0,-1 0-1 0 0,1 1 0 0 0,0-1 0 0 0,-1 0 1 0 0,1 1-1 0 0,-1-1 0 0 0,0 0 1 0 0,1 1-1 0 0,-1-1 0 0 0,0 1 0 0 0,-1-1 1 0 0,1 3-1 0 0,-2 4 77 0 0,0-1 0 0 0,0 1 1 0 0,-1 0-1 0 0,0-1 0 0 0,0 1 0 0 0,-1-1 0 0 0,0 0 1 0 0,0 0-1 0 0,-1 0 0 0 0,-11 12 0 0 0,-3 3 436 0 0,-43 38 0 0 0,51-52-482 0 0,0 0 0 0 0,0-1 1 0 0,-1 0-1 0 0,0-1 0 0 0,-22 10 1 0 0,26-14-206 0 0,1 0 1 0 0,-1-1 0 0 0,0 0 0 0 0,0 0 0 0 0,0 0 0 0 0,0-1 0 0 0,0 0 0 0 0,0-1 0 0 0,0 0 0 0 0,0 0-1 0 0,-10-2 1 0 0,-3-6-7057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276 701 13015 0 0,'-8'-160'1507'0'0,"6"137"-1176"0"0,-41-261 4231 0 0,37 256-3743 0 0,-1 1 0 0 0,-2 0 0 0 0,0 0 0 0 0,-26-50 0 0 0,33 73-750 0 0,-1 0 0 0 0,1 0 0 0 0,-1 1-1 0 0,0-1 1 0 0,0 1 0 0 0,0-1 0 0 0,0 1 0 0 0,0 0 0 0 0,-1 0 0 0 0,-6-4 0 0 0,8 6-23 0 0,1 1-1 0 0,-1-1 1 0 0,0 0 0 0 0,0 1 0 0 0,0-1-1 0 0,0 1 1 0 0,0-1 0 0 0,0 1 0 0 0,0 0 0 0 0,0 0-1 0 0,0 0 1 0 0,0 0 0 0 0,0 0 0 0 0,0 0-1 0 0,0 1 1 0 0,0-1 0 0 0,0 1 0 0 0,0-1-1 0 0,0 1 1 0 0,1 0 0 0 0,-1-1 0 0 0,0 1 0 0 0,0 0-1 0 0,0 0 1 0 0,-2 3 0 0 0,-2 1 45 0 0,1 0 0 0 0,0 0 1 0 0,0 1-1 0 0,0-1 0 0 0,1 1 1 0 0,0 0-1 0 0,0 1 0 0 0,0-1 1 0 0,1 1-1 0 0,0-1 0 0 0,0 1 1 0 0,1 0-1 0 0,-3 14 0 0 0,2-8 57 0 0,1 0-1 0 0,1 0 0 0 0,0 0 0 0 0,0 0 1 0 0,1 0-1 0 0,4 26 0 0 0,2-18-138 0 0,0 1 0 0 0,1-1 1 0 0,1 0-1 0 0,1-1 0 0 0,14 22 0 0 0,10 26 8 0 0,137 299 1031 0 0,-129-267-611 0 0,-5 1 1 0 0,35 154-1 0 0,-21-69-186 0 0,-42-151-1496 0 0,-8-32 756 0 0,1 0-1 0 0,-1 0 1 0 0,0-1 0 0 0,0 1 0 0 0,0 0 0 0 0,0 0 0 0 0,-1 0 0 0 0,1 0 0 0 0,-2 5 0 0 0,-19-7-7226 0 0,14-1 5890 0 0,0-1 1 0 0,-1 0-1 0 0,-13-4 1 0 0,5 0-2262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53 709 4975 0 0,'-2'0'261'0'0,"-1"-1"0"0"0,0 1 0 0 0,1-1-1 0 0,-1 0 1 0 0,1 0 0 0 0,0 0-1 0 0,-1 0 1 0 0,1 0 0 0 0,0-1-1 0 0,-1 1 1 0 0,1-1 0 0 0,0 1 0 0 0,0-1-1 0 0,0 0 1 0 0,0 0 0 0 0,1 0-1 0 0,-1 0 1 0 0,1 0 0 0 0,-1 0-1 0 0,1 0 1 0 0,-1-1 0 0 0,1 1 0 0 0,0 0-1 0 0,0-1 1 0 0,0 1 0 0 0,1-1-1 0 0,-1 0 1 0 0,1 1 0 0 0,-1-1-1 0 0,1 1 1 0 0,0-1 0 0 0,0 0 0 0 0,0 1-1 0 0,0-1 1 0 0,1-3 0 0 0,0-2 671 0 0,0-1 0 0 0,1 0 0 0 0,0 1 0 0 0,0-1 1 0 0,5-8-1 0 0,10-18-25 0 0,1 5 777 0 0,46-52 0 0 0,-51 66-1267 0 0,106-114 2339 0 0,-81 90-2119 0 0,131-131 1704 0 0,-164 167-2311 0 0,5-7 41 0 0,-1 1 0 0 0,2 1 0 0 0,-1 0 1 0 0,24-15-1 0 0,-32 23-62 0 0,-1 0 0 0 0,0 0 1 0 0,1 0-1 0 0,-1 1 0 0 0,0-1 0 0 0,1 1 1 0 0,-1-1-1 0 0,1 1 0 0 0,-1 0 0 0 0,1-1 1 0 0,-1 1-1 0 0,1 0 0 0 0,-1 0 1 0 0,1 0-1 0 0,0 0 0 0 0,-1 0 0 0 0,1 1 1 0 0,-1-1-1 0 0,1 0 0 0 0,-1 1 0 0 0,0-1 1 0 0,1 1-1 0 0,-1-1 0 0 0,1 1 1 0 0,-1 0-1 0 0,0 0 0 0 0,1-1 0 0 0,-1 1 1 0 0,0 0-1 0 0,0 0 0 0 0,0 0 1 0 0,0 1-1 0 0,0-1 0 0 0,0 0 0 0 0,0 0 1 0 0,0 0-1 0 0,1 2 0 0 0,2 5 54 0 0,0 0 0 0 0,-1 1 0 0 0,0-1 0 0 0,0 1 0 0 0,2 9 0 0 0,-3-8-48 0 0,3 14 96 0 0,3 34-1 0 0,-2-14-8 0 0,13 70 199 0 0,-19-110-271 0 0,2 1 0 0 0,-1-1 1 0 0,0 1-1 0 0,1-1 0 0 0,0 0 0 0 0,0 0 1 0 0,0 0-1 0 0,5 7 0 0 0,5 1-13 0 0,-5-11-19 0 0,-4-1 3 0 0,2 1-1 0 0,-1-1 0 0 0,1 0 0 0 0,-1 0 0 0 0,1 0 0 0 0,0-1 0 0 0,-1 0 0 0 0,1 0 0 0 0,-1 0 0 0 0,1 0 0 0 0,-1-1 0 0 0,1 1-1 0 0,-1-1 1 0 0,0-1 0 0 0,0 1 0 0 0,0 0 0 0 0,0-1 0 0 0,-1 0 0 0 0,1 0 0 0 0,0 0 0 0 0,-1 0 0 0 0,5-6 0 0 0,-1 1 1 0 0,-1 0 1 0 0,1-1-1 0 0,-2 0 0 0 0,1 0 1 0 0,-1-1-1 0 0,0 0 0 0 0,-1 0 0 0 0,4-13 1 0 0,-7 19 2 0 0,0 0 1 0 0,0 0-1 0 0,0 0 1 0 0,0 0-1 0 0,-1 0 1 0 0,0 0-1 0 0,1 0 1 0 0,-2 0-1 0 0,1 0 1 0 0,0 0 0 0 0,-1-1-1 0 0,0 1 1 0 0,0 0-1 0 0,0 0 1 0 0,0 1-1 0 0,-1-1 1 0 0,1 0-1 0 0,-1 0 1 0 0,0 1-1 0 0,0-1 1 0 0,-1 1-1 0 0,1-1 1 0 0,-1 1-1 0 0,1 0 1 0 0,-1 0 0 0 0,0 0-1 0 0,0 1 1 0 0,-1-1-1 0 0,1 1 1 0 0,0-1-1 0 0,-1 1 1 0 0,0 0-1 0 0,1 0 1 0 0,-1 1-1 0 0,0-1 1 0 0,0 1-1 0 0,0 0 1 0 0,0 0-1 0 0,-6-1 1 0 0,-14 0-176 0 0,22 2-347 0 0,45-41-18253 0 0,-27 27 13031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3567 0 0,'-1'6'374'0'0,"-4"133"13098"0"0,3-43-8691 0 0,2-80-4133 0 0,-2 2 287 0 0,1 1 0 0 0,1-1-1 0 0,1 1 1 0 0,1-1 0 0 0,4 22 0 0 0,-6-38-483 0 0,2-3-388 0 0,0 1 0 0 0,0-1 0 0 0,0 1 0 0 0,0-1 0 0 0,0 0 0 0 0,0 1 0 0 0,0-1 0 0 0,0 0 0 0 0,0 0 0 0 0,-1-1 0 0 0,1 1 0 0 0,0 0 0 0 0,-1 0 0 0 0,1-1 0 0 0,-1 1 0 0 0,1-1 0 0 0,-1 1 0 0 0,0-1 0 0 0,0 0 0 0 0,0 0 0 0 0,2-2 0 0 0,3-6-23 0 0,-1-1 1 0 0,6-17 0 0 0,-7 18 77 0 0,52-145 485 0 0,-45 127-613 0 0,-3 8 25 0 0,10-20 0 0 0,-15 35-12 0 0,0 0 0 0 0,0 0 1 0 0,0 1-1 0 0,0-1 0 0 0,1 1 0 0 0,0 0 0 0 0,0 0 0 0 0,0 0 0 0 0,5-3 0 0 0,-6 5-2 0 0,0 1 0 0 0,-1 0 0 0 0,1 0 0 0 0,0 0 0 0 0,0 0 0 0 0,0 0 0 0 0,0 1 0 0 0,0-1 0 0 0,4 1 0 0 0,31 0-3421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3887 0 0,'0'2'298'0'0,"3"10"626"0"0,0 0 0 0 0,-1 0-1 0 0,-1 0 1 0 0,0 20 0 0 0,-7 51 7500 0 0,0 1-2905 0 0,8-23-1108 0 0,9-85-3793 0 0,1-13-575 0 0,10-51 0 0 0,-1 3 115 0 0,-8 52-72 0 0,-12 30-72 0 0,0 1 0 0 0,0 0 0 0 0,0 0 0 0 0,0 0 0 0 0,1 0 1 0 0,-1 0-1 0 0,1 1 0 0 0,-1-1 0 0 0,1 0 0 0 0,0 1 0 0 0,0-1 1 0 0,2-1-1 0 0,-4 3 7 0 0,1 0 0 0 0,-1 0 0 0 0,1 0 0 0 0,-1 0 0 0 0,0 0 0 0 0,1 0 0 0 0,-1 0 0 0 0,1 0 0 0 0,-1 0 0 0 0,1 0 0 0 0,-1 0 0 0 0,1 1 0 0 0,-1-1 0 0 0,0 0 0 0 0,1 0 0 0 0,-1 0 0 0 0,1 1 0 0 0,-1-1 0 0 0,0 0 0 0 0,1 0 0 0 0,-1 1 0 0 0,0-1 0 0 0,1 0 0 0 0,-1 1 0 0 0,0-1 1 0 0,1 0-1 0 0,-1 1 0 0 0,0-1 0 0 0,1 1 0 0 0,5 11 349 0 0,-3-4-41 0 0,-1 1-1 0 0,0-1 0 0 0,-1 1 1 0 0,1 14-1 0 0,-1-13-39 0 0,0-1-1 0 0,0 1 1 0 0,5 15-1 0 0,-4-16-117 0 0,-1-8 66 0 0,1-1-144 0 0,0 0-89 0 0,1 0 0 0 0,-1-1 0 0 0,1 1 0 0 0,-1-1 0 0 0,0 0 0 0 0,1 1 0 0 0,-1-1 0 0 0,0 0 0 0 0,1-1-1 0 0,-1 1 1 0 0,0 0 0 0 0,0-1 0 0 0,0 1 0 0 0,0-1 0 0 0,0 0 0 0 0,0 0 0 0 0,-1 1 0 0 0,3-5 0 0 0,4-4 24 0 0,0-2-1 0 0,8-17 1 0 0,0 1-7 0 0,0 5-88 0 0,-8 17 54 0 0,-7 5 13 0 0,0 1 0 0 0,0 0 0 0 0,0 0 0 0 0,-1 0 0 0 0,1 0 0 0 0,0 0 0 0 0,0 0 1 0 0,0 0-1 0 0,-1 0 0 0 0,1 0 0 0 0,0 0 0 0 0,0 0 0 0 0,-1 1 0 0 0,1-1 0 0 0,0 0 0 0 0,0 1 0 0 0,-1-1 0 0 0,1 0 0 0 0,0 1 0 0 0,-1-1 0 0 0,2 1 1 0 0,0 1-2 0 0,0 0 0 0 0,-1-1 1 0 0,1 1-1 0 0,0 0 1 0 0,-1 0-1 0 0,3 4 1 0 0,0 3 18 0 0,0 0 0 0 0,5 14 0 0 0,-9-23-14 0 0,5 15 5 0 0,-2-4-7 0 0,1 1 0 0 0,0-1 0 0 0,1 0 1 0 0,0 0-1 0 0,0 0 0 0 0,12 15 0 0 0,-16-24-2 0 0,0-1 0 0 0,0 0 0 0 0,0 0 0 0 0,0 0 0 0 0,0 1 0 0 0,1-1 0 0 0,-1 0 0 0 0,0 0 0 0 0,0-1 0 0 0,1 1 0 0 0,-1 0 0 0 0,0 0 0 0 0,1-1 0 0 0,-1 1 0 0 0,1 0 0 0 0,-1-1 0 0 0,1 0 0 0 0,-1 1 0 0 0,1-1 0 0 0,0 0 0 0 0,-1 0 0 0 0,1 0 0 0 0,-1 0 0 0 0,1 0 0 0 0,-1 0 0 0 0,1 0 0 0 0,-1 0 0 0 0,3-1 0 0 0,0-1 0 0 0,-1 0 0 0 0,1 0 0 0 0,-1 0 0 0 0,0-1 0 0 0,0 1 0 0 0,0-1 0 0 0,5-5 0 0 0,-2 3 0 0 0,18-21-1723 0 0,-3-3-3882 0 0,-17 23 3905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6215 0 0,'40'55'615'0'0,"-29"-38"59"0"0,1-1 0 0 0,20 22-1 0 0,-23-29 673 0 0,1 0-1 0 0,1 0 0 0 0,17 12 0 0 0,-22-18-911 0 0,0 0 0 0 0,1 0-1 0 0,-1 0 1 0 0,0-1 0 0 0,1 0-1 0 0,0 0 1 0 0,-1 0 0 0 0,15 0-1 0 0,-5-1-66 0 0,0-1-1 0 0,1-1 0 0 0,-1-1 1 0 0,0 0-1 0 0,0-1 1 0 0,0-1-1 0 0,0 0 0 0 0,18-8 1 0 0,43-24-1411 0 0,-5-7-4615 0 0,-50 28-672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7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24 990 3655 0 0,'-23'-1'640'0'0,"33"-16"4587"0"0,-2 6-3800 0 0,0 1 0 0 0,1 1 1 0 0,1-1-1 0 0,11-8 0 0 0,46-30 1820 0 0,-6 3-1729 0 0,-24 14-882 0 0,-1-2-1 0 0,61-75 1 0 0,43-90-2865 0 0,-138 195 2064 0 0,6-9-1294 0 0,-1 0-1 0 0,9-20 1 0 0,-14 29 968 0 0,-1-1-1 0 0,0 1 1 0 0,0 0 0 0 0,0 0-1 0 0,-1-1 1 0 0,1 1-1 0 0,-1 0 1 0 0,1-1 0 0 0,-1 1-1 0 0,0-1 1 0 0,-1 1 0 0 0,1 0-1 0 0,0-1 1 0 0,-1 1-1 0 0,0 0 1 0 0,-1-5 0 0 0,0 5 302 0 0,1 1 1 0 0,-1 0 0 0 0,0 0 0 0 0,0 0-1 0 0,0 0 1 0 0,0 0 0 0 0,0 0 0 0 0,0 1-1 0 0,0-1 1 0 0,0 1 0 0 0,-1-1-1 0 0,1 1 1 0 0,-1 0 0 0 0,1 0 0 0 0,-5-1-1 0 0,2 0 118 0 0,1 1 1 0 0,-1 0-1 0 0,1 0 0 0 0,-1 0 0 0 0,1 1 0 0 0,-1 0 0 0 0,1 0 0 0 0,-6 0 0 0 0,9 1 105 0 0,0-1 1 0 0,0 1-1 0 0,0 0 0 0 0,0 0 1 0 0,0 0-1 0 0,1-1 0 0 0,-1 1 1 0 0,0 0-1 0 0,1 0 0 0 0,-1 0 1 0 0,1 0-1 0 0,-1 0 0 0 0,1 0 1 0 0,-1 0-1 0 0,0 2 0 0 0,0 1 120 0 0,0 0 0 0 0,0 0-1 0 0,1 1 1 0 0,-1-1-1 0 0,1 0 1 0 0,0 1-1 0 0,0-1 1 0 0,0 0-1 0 0,1 1 1 0 0,-1-1-1 0 0,3 7 1 0 0,1 4 972 0 0,14 28 1 0 0,-8-18-71 0 0,7 20 148 0 0,-3 2-1 0 0,-1 0 1 0 0,-3 0-1 0 0,-2 1 1 0 0,4 81 0 0 0,-11-103-923 0 0,-2 1 1 0 0,0-1 0 0 0,-2 0 0 0 0,-1-1 0 0 0,-1 1 0 0 0,-1-1 0 0 0,-1 0 0 0 0,-1 0 0 0 0,-1 0-1 0 0,-2-1 1 0 0,-25 43 0 0 0,34-64-265 0 0,0 0 1 0 0,-1 0-1 0 0,0 0 0 0 0,1 0 1 0 0,-1 0-1 0 0,-6 4 0 0 0,8-6-21 0 0,0-1 1 0 0,1 1-1 0 0,-1-1 0 0 0,0 1 0 0 0,0-1 0 0 0,1 0 0 0 0,-1 1 0 0 0,0-1 0 0 0,0 0 0 0 0,0 0 0 0 0,0 1 0 0 0,0-1 0 0 0,1 0 0 0 0,-1 0 1 0 0,0 0-1 0 0,0 0 0 0 0,0 0 0 0 0,0 0 0 0 0,0 0 0 0 0,0-1 0 0 0,1 1 0 0 0,-1 0 0 0 0,0 0 0 0 0,0-1 0 0 0,0 1 0 0 0,1 0 0 0 0,-1-1 1 0 0,0 1-1 0 0,0-1 0 0 0,1 1 0 0 0,-1-1 0 0 0,0 1 0 0 0,1-1 0 0 0,-1 0 0 0 0,0 1 0 0 0,0-2 0 0 0,-2-3-68 0 0,0 1 1 0 0,1-1-1 0 0,0 1 0 0 0,0-1 0 0 0,0 0 1 0 0,0 0-1 0 0,1 0 0 0 0,0 0 0 0 0,0 0 1 0 0,0-1-1 0 0,0 1 0 0 0,1-7 0 0 0,0-9-343 0 0,6-37-1 0 0,-4 47 280 0 0,44-215-712 0 0,20 3-206 0 0,-31 107 844 0 0,-9 21 221 0 0,16-49 53 0 0,-26 93 30 0 0,-5 13-5 0 0,31-68 0 0 0,-42 104-84 0 0,1 0 0 0 0,1 0 0 0 0,-1 0 0 0 0,0 0 0 0 0,0 0 0 0 0,1 1 0 0 0,-1-1 0 0 0,1 0 0 0 0,-1 1 0 0 0,1-1 0 0 0,0 1 0 0 0,3-3 0 0 0,-4 5 0 0 0,-1-1 0 0 0,1 0 1 0 0,-1 0-1 0 0,0 1 0 0 0,1-1 0 0 0,-1 0 0 0 0,1 1 0 0 0,-1-1 0 0 0,0 0 0 0 0,1 1 0 0 0,-1-1 0 0 0,0 1 0 0 0,1-1 1 0 0,-1 1-1 0 0,0-1 0 0 0,1 2 0 0 0,-1-2 11 0 0,6 11 202 0 0,-1 0 0 0 0,-1 1 1 0 0,0-1-1 0 0,3 16 0 0 0,3 7 15 0 0,4 5 355 0 0,31 58 0 0 0,-8-30 20 0 0,93 122 0 0 0,-51-68-352 0 0,-40-57-235 0 0,-6-13 89 0 0,32 69 0 0 0,-47-83-54 0 0,15 33 7 0 0,-30-62-60 0 0,-1 0 0 0 0,0 0 0 0 0,0 1 0 0 0,0-1 1 0 0,-1 0-1 0 0,0 1 0 0 0,-1 8 0 0 0,0-14-3 0 0,-1 1 0 0 0,1-1 0 0 0,-1 0 0 0 0,1 1 0 0 0,-1-1 0 0 0,0 0 0 0 0,-1 1 0 0 0,1-1 0 0 0,0 0 0 0 0,-1 0 0 0 0,0 0 0 0 0,0 0 0 0 0,0 0 0 0 0,0-1 0 0 0,0 1 0 0 0,0-1 0 0 0,-1 1 0 0 0,1-1 0 0 0,-1 0 0 0 0,-4 3 0 0 0,0-1 0 0 0,0 0 0 0 0,0 0 0 0 0,0-1 0 0 0,-1-1 0 0 0,1 1 0 0 0,-1-1 0 0 0,-15 2 0 0 0,10-2 25 0 0,-1-1-1 0 0,0 0 1 0 0,0-1-1 0 0,0 0 1 0 0,1-1-1 0 0,-1-1 1 0 0,0 0-1 0 0,1-1 1 0 0,-1-1-1 0 0,1 0 1 0 0,0 0-1 0 0,-18-10 1 0 0,26 11 33 0 0,1 1 1 0 0,-1-1-1 0 0,1-1 0 0 0,-1 1 1 0 0,1-1-1 0 0,0 1 1 0 0,0-1-1 0 0,1 0 1 0 0,-1 0-1 0 0,1-1 0 0 0,0 1 1 0 0,0-1-1 0 0,-2-5 1 0 0,2 4 93 0 0,1-1 0 0 0,0 1 1 0 0,0-1-1 0 0,1 0 0 0 0,-1 1 1 0 0,1-1-1 0 0,1 0 1 0 0,0 0-1 0 0,0-9 0 0 0,2 2 180 0 0,0 1-1 0 0,0-1 1 0 0,2 1-1 0 0,0 0 1 0 0,0 0-1 0 0,1 0 0 0 0,1 0 1 0 0,0 1-1 0 0,14-21 1 0 0,16-16-86 0 0,45-47 0 0 0,-26 38-8175 0 0,-25 26-761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6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21711 0 0,'0'0'2312'0'0,"10"0"-2232"0"0,0 0 2560 0 0,2-2-1168 0 0,1-3 16 0 0,-1-2-656 0 0,2 0-128 0 0,2 0-24 0 0,1 2-9096 0 0,1 2-1824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5671 0 0,'0'6'584'0'0,"2"23"2330"0"0,1-1 0 0 0,10 43-1 0 0,-2-11-787 0 0,26 142 1950 0 0,-34-185-3701 0 0,0-1 0 0 0,2 1-1 0 0,0-1 1 0 0,1 0 0 0 0,11 23 0 0 0,-16-37-342 0 0,0-1-1 0 0,0 1 0 0 0,0-1 1 0 0,0 1-1 0 0,0-1 1 0 0,0 1-1 0 0,0-1 0 0 0,1 0 1 0 0,-1 1-1 0 0,1-1 1 0 0,-1 0-1 0 0,1 0 0 0 0,-1 0 1 0 0,1 0-1 0 0,0-1 1 0 0,-1 1-1 0 0,1 0 1 0 0,0-1-1 0 0,0 1 0 0 0,-1-1 1 0 0,1 1-1 0 0,0-1 1 0 0,0 0-1 0 0,0 0 0 0 0,0 0 1 0 0,-1 0-1 0 0,1 0 1 0 0,0 0-1 0 0,0 0 0 0 0,0-1 1 0 0,-1 1-1 0 0,1-1 1 0 0,0 1-1 0 0,0-1 1 0 0,-1 0-1 0 0,1 0 0 0 0,1-1 1 0 0,7-4 172 0 0,-1 0 1 0 0,0-1-1 0 0,-1 0 1 0 0,1 0-1 0 0,6-9 1 0 0,-4 5-143 0 0,20-20-64 0 0,-13 12 4 0 0,0 2 0 0 0,1-1 0 0 0,1 2 0 0 0,0 1 0 0 0,29-17 0 0 0,-31 23 103 0 0,0 1 0 0 0,1 1 0 0 0,0 0 0 0 0,0 1 0 0 0,39-5 0 0 0,-45 9 48 0 0,1 1 0 0 0,-1 1-1 0 0,0 0 1 0 0,1 1 0 0 0,-1 0 0 0 0,0 1-1 0 0,1 1 1 0 0,-1 0 0 0 0,23 9 0 0 0,-26-8-79 0 0,-2-1 16 0 0,0 1 0 0 0,-1-1 1 0 0,1 2-1 0 0,8 5 1 0 0,-16-9-82 0 0,4 3 58 0 0,1 10-16 0 0,-1 11-216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1 302 3655 0 0,'27'-58'1377'0'0,"19"-25"9338"0"0,-13 21-3758 0 0,-21 37-4424 0 0,22-32 0 0 0,-33 56-2543 0 0,0-1-1 0 0,0 1 1 0 0,0-1 0 0 0,1 1 0 0 0,-1 0 0 0 0,0 0-1 0 0,1-1 1 0 0,-1 1 0 0 0,1 0 0 0 0,-1 0-1 0 0,1 1 1 0 0,2-2 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6335 0 0,'22'91'2364'0'0,"-17"-66"578"0"0,0 0 0 0 0,15 37 0 0 0,-13-46-2020 0 0,-5-8-478 0 0,1 0 0 0 0,1-1 0 0 0,0 1 0 0 0,0 0-1 0 0,0-1 1 0 0,1 0 0 0 0,6 7 0 0 0,-10-13-441 0 0,-1-1-1 0 0,0 0 1 0 0,0 1 0 0 0,1-1-1 0 0,-1 0 1 0 0,0 0 0 0 0,1 1-1 0 0,-1-1 1 0 0,0 0 0 0 0,1 0-1 0 0,-1 0 1 0 0,0 0 0 0 0,1 1-1 0 0,-1-1 1 0 0,0 0 0 0 0,1 0-1 0 0,-1 0 1 0 0,1 0 0 0 0,-1 0 0 0 0,0 0-1 0 0,1 0 1 0 0,-1 0 0 0 0,0 0-1 0 0,1 0 1 0 0,-1 0 0 0 0,1 0-1 0 0,-1 0 1 0 0,0-1 0 0 0,1 1-1 0 0,-1 0 1 0 0,0 0 0 0 0,1 0-1 0 0,-1 0 1 0 0,0-1 0 0 0,1 1 0 0 0,-1 0-1 0 0,0 0 1 0 0,1 0 0 0 0,-1-1-1 0 0,0 1 1 0 0,0 0 0 0 0,1-1-1 0 0,-1 1 1 0 0,0 0 0 0 0,0-1-1 0 0,9-16-329 0 0,-9 15 306 0 0,20-61-1884 0 0,-12 35 1123 0 0,12-28 1 0 0,-9 32 546 0 0,1 0 1 0 0,2 1-1 0 0,0 0 1 0 0,24-29 0 0 0,-22 33 369 0 0,-8 7 206 0 0,1 0 0 0 0,1 1 0 0 0,0 1 0 0 0,18-15 0 0 0,-28 24-256 0 0,1 0 1 0 0,0 1 0 0 0,-1-1-1 0 0,1 1 1 0 0,0-1 0 0 0,0 1-1 0 0,-1-1 1 0 0,1 1 0 0 0,0 0-1 0 0,0-1 1 0 0,-1 1 0 0 0,1 0-1 0 0,0 0 1 0 0,0-1 0 0 0,0 1 0 0 0,0 0-1 0 0,0 0 1 0 0,-1 0 0 0 0,1 0-1 0 0,0 0 1 0 0,0 0 0 0 0,0 0-1 0 0,0 0 1 0 0,0 1 0 0 0,-1-1-1 0 0,1 0 1 0 0,0 0 0 0 0,0 1-1 0 0,0-1 1 0 0,-1 0 0 0 0,1 1-1 0 0,0-1 1 0 0,1 2 0 0 0,-1-1-3 0 0,0 1 0 0 0,0-1 0 0 0,0 1 0 0 0,-1 0 0 0 0,1-1 0 0 0,0 1 0 0 0,-1 0 0 0 0,1-1 0 0 0,-1 1 0 0 0,0 0 0 0 0,1 0 0 0 0,-1 0 0 0 0,0-1 0 0 0,0 1 0 0 0,0 3 0 0 0,-3 17 245 0 0,-1 0 0 0 0,-1 0 0 0 0,-1 0 0 0 0,-9 22 0 0 0,15-42-310 0 0,-96 257 1900 0 0,87-237-1662 0 0,6-12-90 0 0,0 0 1 0 0,1 0 0 0 0,-2 12 0 0 0,2-10 68 0 0,3-11-215 0 0,0-1-1 0 0,-1 0 0 0 0,1 1 0 0 0,-1-1 1 0 0,1 1-1 0 0,0-1 0 0 0,-1 0 0 0 0,1 0 1 0 0,0 1-1 0 0,-1-1 0 0 0,1 0 0 0 0,0 0 0 0 0,-1 0 1 0 0,1 0-1 0 0,1 0 0 0 0,-2 0-4 0 0,4 0 49 0 0,-1 0 0 0 0,1 0 0 0 0,-1-1 0 0 0,1 1-1 0 0,-1-1 1 0 0,1 0 0 0 0,-1 0 0 0 0,0 0 0 0 0,1-1 0 0 0,-1 1 0 0 0,0-1 0 0 0,6-4-1 0 0,1 0 140 0 0,-1-2-1 0 0,14-11 0 0 0,110-114 905 0 0,-116 118-1027 0 0,-17 15-78 0 0,0 0 0 0 0,0 0 0 0 0,0 0 0 0 0,1 0-1 0 0,-1-1 1 0 0,0 1 0 0 0,0 0 0 0 0,0 0 0 0 0,1 0 0 0 0,-1 0 0 0 0,0 0 0 0 0,0 0 0 0 0,0 0-1 0 0,0 0 1 0 0,1 0 0 0 0,-1 0 0 0 0,0 0 0 0 0,0 0 0 0 0,0 0 0 0 0,1 0 0 0 0,-1 0-1 0 0,0 0 1 0 0,0 0 0 0 0,0 0 0 0 0,0 0 0 0 0,1 0 0 0 0,-1 0 0 0 0,0 1 0 0 0,0-1 0 0 0,0 0-1 0 0,0 0 1 0 0,1 0 0 0 0,-1 0 0 0 0,1 2-6 0 0,0 0-1 0 0,0 0 1 0 0,0 0 0 0 0,-1 0-1 0 0,1 0 1 0 0,0 0 0 0 0,-1 0-1 0 0,1 0 1 0 0,-1 0 0 0 0,0 0-1 0 0,0 0 1 0 0,0 0 0 0 0,0 0-1 0 0,0 0 1 0 0,-1 3 0 0 0,-6 34-399 0 0,7-37 368 0 0,-7 21-274 0 0,0 0 0 0 0,-19 41 0 0 0,-30 40 92 0 0,10-20 212 0 0,-17 28 98 0 0,12-23 22 0 0,-2 2-37 0 0,26-46 97 0 0,-26 55 0 0 0,52-97-137 0 0,0-1-1 0 0,0 1 1 0 0,0 0 0 0 0,1-1-1 0 0,-1 1 1 0 0,1 0 0 0 0,-1-1 0 0 0,1 1-1 0 0,0 3 1 0 0,0-5-23 0 0,0-1 0 0 0,0 1 0 0 0,0 0 0 0 0,1-1 0 0 0,-1 1 0 0 0,0 0 0 0 0,0-1 0 0 0,1 1 0 0 0,-1-1 0 0 0,0 1 0 0 0,1-1 0 0 0,-1 1 0 0 0,1-1 0 0 0,-1 1 0 0 0,1-1 0 0 0,-1 1 0 0 0,1-1 0 0 0,-1 1 0 0 0,1-1 0 0 0,-1 1 0 0 0,1-1 1 0 0,-1 0-1 0 0,1 0 0 0 0,0 1 0 0 0,-1-1 0 0 0,1 0 0 0 0,0 0 0 0 0,-1 1 0 0 0,1-1 0 0 0,-1 0 0 0 0,1 0 0 0 0,0 0 0 0 0,-1 0 0 0 0,1 0 0 0 0,0 0 0 0 0,0 0 0 0 0,-1 0 0 0 0,1-1 0 0 0,-1 1 0 0 0,1 0 0 0 0,1-1 0 0 0,12-2 225 0 0,0 0-1 0 0,-1-2 1 0 0,27-11 0 0 0,38-26 160 0 0,-62 34-340 0 0,71-44 140 0 0,157-123 1 0 0,-199 139-201 0 0,65-41 0 0 0,-93 67 0 0 0,1 0 0 0 0,0 1 0 0 0,0 1 0 0 0,0 1 0 0 0,1 1 0 0 0,0 0 0 0 0,32-4 0 0 0,-42 9-422 0 0,1 0 0 0 0,-1 1-1 0 0,0 0 1 0 0,15 3 0 0 0,-18-2-443 0 0,0 1 1 0 0,0-1-1 0 0,-1 1 1 0 0,1 0-1 0 0,0 0 0 0 0,-1 1 1 0 0,10 6-1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42:06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3047 676 2039 0 0,'0'-2'190'0'0,"0"2"22"0"0,0 0-201 0 0,0 0 0 0 0,0-1 0 0 0,0 1-1 0 0,0 0 1 0 0,0 0 0 0 0,0 0 0 0 0,0-1 0 0 0,0 1 0 0 0,0 0 0 0 0,0 0 0 0 0,0 0 0 0 0,0-1 0 0 0,1 1 0 0 0,-1 0 0 0 0,0 0 0 0 0,0 0-1 0 0,0-1 1 0 0,0 1 0 0 0,0 0 0 0 0,1 0 0 0 0,-1 0 0 0 0,0 0 0 0 0,0 0 0 0 0,0-1 0 0 0,1 1 0 0 0,-1 0 0 0 0,0 0 0 0 0,0 0 0 0 0,1 0-1 0 0,-1 0 7 0 0,0 0-1 0 0,1 0 0 0 0,-1-1 0 0 0,0 1 0 0 0,1 0 1 0 0,-1 0-1 0 0,0 0 0 0 0,1-1 0 0 0,-1 1 0 0 0,0 0 0 0 0,0-1 1 0 0,1 1-1 0 0,-1 0 0 0 0,0 0 0 0 0,0-1 0 0 0,0 1 0 0 0,1 0 1 0 0,-1-1-1 0 0,0 1 0 0 0,0 0 0 0 0,0-1 0 0 0,0 1 0 0 0,0-1 1 0 0,0 1-1 0 0,1-4 266 0 0,-1 0 0 0 0,0 0 0 0 0,-1 0 0 0 0,1 0 0 0 0,-1 1 1 0 0,1-1-1 0 0,-1 0 0 0 0,0 1 0 0 0,-1-1 0 0 0,1 0 0 0 0,-1 1 0 0 0,1-1 0 0 0,-1 1 0 0 0,0 0 1 0 0,0 0-1 0 0,0-1 0 0 0,-1 1 0 0 0,1 1 0 0 0,-1-1 0 0 0,0 0 0 0 0,0 1 0 0 0,-5-4 1 0 0,1 0 619 0 0,0 1 0 0 0,0 1 0 0 0,-1-1 1 0 0,0 1-1 0 0,0 1 0 0 0,0-1 1 0 0,0 1-1 0 0,-1 1 0 0 0,-10-3 1 0 0,-41-1 4522 0 0,-120 2 1 0 0,42 3-2883 0 0,-187-19-1855 0 0,267 15-688 0 0,-269-11 0 0 0,268 21 0 0 0,-73 15 0 0 0,38-5 0 0 0,-32 6 0 0 0,0 4 0 0 0,2 7 0 0 0,-125 49 0 0 0,238-78 0 0 0,-137 56 0 0 0,105-40 0 0 0,-56 35 0 0 0,-89 79 0 0 0,175-122 0 0 0,1 0 0 0 0,1 1 0 0 0,0 1 0 0 0,-12 18 0 0 0,9-12 0 0 0,-25 25 0 0 0,12-14 0 0 0,1 1 0 0 0,-42 68 0 0 0,23-31 0 0 0,35-54 0 0 0,-3 3 0 0 0,1 1 0 0 0,0 0 0 0 0,2 1 0 0 0,-11 26 0 0 0,2 1 0 0 0,12-30 0 0 0,1 0 0 0 0,0 1 0 0 0,-7 33 0 0 0,4 3 0 0 0,4-26 0 0 0,1 0 0 0 0,-1 43 0 0 0,6-31 0 0 0,-2-4 0 0 0,2 1 0 0 0,2-1 0 0 0,1 0 0 0 0,10 38 0 0 0,-5-41 0 0 0,2 0 0 0 0,2 0 0 0 0,1-1 0 0 0,1-1 0 0 0,1 0 0 0 0,2-1 0 0 0,1-1 0 0 0,1-1 0 0 0,1-1 0 0 0,2 0 0 0 0,25 21 0 0 0,113 88 0 0 0,-148-126 0 0 0,-1-2 0 0 0,1 0 0 0 0,0 0 0 0 0,1-1 0 0 0,0-1 0 0 0,23 6 0 0 0,-13-3 0 0 0,28 5 0 0 0,105 14 0 0 0,-79-16 0 0 0,522 98 0 0 0,-163-38 0 0 0,-374-65 0 0 0,1-2 0 0 0,70-6 0 0 0,-94 1 0 0 0,56 7 0 0 0,5 0 0 0 0,187-8 0 0 0,-201 1 0 0 0,555-13 0 0 0,-122-19 0 0 0,-311 15 0 0 0,130 2 0 0 0,-70 6 0 0 0,31 3 0 0 0,-41 2 0 0 0,272-10 0 0 0,55-4 0 0 0,-198 2 0 0 0,-133 11 0 0 0,-59 3 0 0 0,-105 0 0 0 0,436-6 0 0 0,-357 11 0 0 0,63 1 0 0 0,277 12 0 0 0,61-6 0 0 0,-361-10 0 0 0,296 5 0 0 0,-351-2 0 0 0,101 8 0 0 0,-223-6 0 0 0,0-2 0 0 0,1 0 0 0 0,33-5 0 0 0,339-13 0 0 0,-189 11 0 0 0,400-14 0 0 0,-287 14 0 0 0,-180 4 0 0 0,-61 0 0 0 0,129-3 0 0 0,-51 0 0 0 0,-37 2 0 0 0,22-1 0 0 0,58-2 0 0 0,35-1 0 0 0,-19 1 0 0 0,255 1 0 0 0,-168 5 0 0 0,41-7 0 0 0,11 0 0 0 0,-242 9 0 0 0,-20 0 0 0 0,18-7 0 0 0,20 1 0 0 0,77 4 0 0 0,-45-3 0 0 0,125 2 0 0 0,-27 2 0 0 0,-157-3 0 0 0,55-5 0 0 0,-34 0 0 0 0,113-1 0 0 0,-150 5 0 0 0,166 0 0 0 0,-127 2 0 0 0,-62-4 0 0 0,6 1 0 0 0,107-1 0 0 0,-50 2 0 0 0,21-2 0 0 0,-29 1 0 0 0,36 0 0 0 0,-13 0 0 0 0,-51 1 0 0 0,35-3 0 0 0,207-22 0 0 0,-181 17 0 0 0,-49 2 0 0 0,36-5 0 0 0,-97 6 0 0 0,45-8 0 0 0,65-18 0 0 0,50-34 0 0 0,-20-3 0 0 0,-141 50 0 0 0,124-55 0 0 0,-162 68 0 0 0,86-47 0 0 0,-81 42 0 0 0,0-1 0 0 0,33-30 0 0 0,-35 28 0 0 0,-2 0 0 0 0,0-2 0 0 0,-1 1 0 0 0,-1-2 0 0 0,19-30 0 0 0,-18 20 0 0 0,0 0 0 0 0,-2-1 0 0 0,15-55 0 0 0,-14 33 0 0 0,10-48 0 0 0,-21 85 0 0 0,2-6 0 0 0,0 0 0 0 0,-2 0 0 0 0,-1-1 0 0 0,-2-37 0 0 0,0 39 0 0 0,0 12 0 0 0,1 1 0 0 0,-1 0 0 0 0,0-1 0 0 0,0 1 0 0 0,-1 0 0 0 0,-4-12 0 0 0,-27-66 0 0 0,-22-29 0 0 0,-47-89 0 0 0,92 184 0 0 0,-2 0 0 0 0,0 1 0 0 0,-1 0 0 0 0,0 1 0 0 0,-2 1 0 0 0,0 0 0 0 0,0 1 0 0 0,-26-18 0 0 0,-14-4 0 0 0,-81-40 0 0 0,126 70 0 0 0,-289-179 0 0 0,274 170 0 0 0,0 0 0 0 0,0 2 0 0 0,-54-20 0 0 0,-85-15 0 0 0,25 9 0 0 0,80 19 0 0 0,0 3 0 0 0,-98-15 0 0 0,-53 5 0 0 0,-53-2 0 0 0,235 25 0 0 0,-258-27 0 0 0,-217-15 0 0 0,-269-2 0 0 0,633 41 0 0 0,-199-4 0 0 0,134 8 0 0 0,-99 1 0 0 0,-124-2 0 0 0,188-1 0 0 0,-47-5 0 0 0,189 6 0 0 0,-118 2 0 0 0,59 1 0 0 0,-334-12 0 0 0,182 2 0 0 0,42 1 0 0 0,-67-8 0 0 0,3 0 0 0 0,67 9 0 0 0,-148 0 0 0 0,145 9 0 0 0,-178 4 0 0 0,228 0 0 0 0,-124 7 0 0 0,227 5 0 0 0,72-8 0 0 0,-60 3 0 0 0,-38-11 0 0 0,-23 0 0 0 0,-276 25 0 0 0,288-16 0 0 0,-44 9 0 0 0,-7 1 0 0 0,-519 29 0 0 0,318-25 0 0 0,273-17 0 0 0,-14-3 0 0 0,-33 2 0 0 0,15 7 0 0 0,-333 11 0 0 0,448-24 0 0 0,-114 2 0 0 0,96 5 0 0 0,-105 5 0 0 0,82-12 0 0 0,-53 1 0 0 0,-183 3 0 0 0,128 3 0 0 0,36 0 0 0 0,71-9 0 0 0,-47 2 0 0 0,-230 23 0 0 0,184-6 0 0 0,5 0 0 0 0,60-12 0 0 0,-120 9 0 0 0,-447 29 0 0 0,273-26 0 0 0,248-9 0 0 0,-280 6 0 0 0,-94 3 0 0 0,350-10 0 0 0,-38 1 0 0 0,-156 19 0 0 0,-1-24 0 0 0,262-3-105 0 0,-10-1-286 0 0,58 1-268 0 0,25 1-1536 0 0,0-3-4746 0 0,1-4-2728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3126 2815 0 0,'-5'11'77'0'0,"-6"22"58"0"0,11-31-133 0 0,0-1 0 0 0,0 1 1 0 0,-1 0-1 0 0,1-1 0 0 0,0 1 1 0 0,0 0-1 0 0,1-1 1 0 0,-1 1-1 0 0,0-1 0 0 0,1 1 1 0 0,-1 0-1 0 0,0-1 0 0 0,1 1 1 0 0,0-1-1 0 0,-1 1 0 0 0,1-1 1 0 0,0 0-1 0 0,1 2 0 0 0,2 2 2 0 0,1-1-1 0 0,0 0 1 0 0,0 0-1 0 0,0 0 0 0 0,0-1 1 0 0,0 0-1 0 0,1 0 0 0 0,-1 0 1 0 0,1-1-1 0 0,0 1 1 0 0,0-1-1 0 0,0-1 0 0 0,0 1 1 0 0,11 0-1 0 0,0 0 10 0 0,1-1 1 0 0,0-1-1 0 0,-1 0 0 0 0,19-4 1 0 0,38-6 296 0 0,0-4 0 0 0,93-30 0 0 0,400-171 897 0 0,-256 86-150 0 0,-163 69-561 0 0,184-101 666 0 0,-15-25 526 0 0,-42 29 44 0 0,-199 122-1145 0 0,136-72 1254 0 0,37-47 253 0 0,-27 17-682 0 0,280-133 1139 0 0,-427 235-2248 0 0,209-106 735 0 0,-96 35-356 0 0,171-90 408 0 0,-10 25-171 0 0,207-111 93 0 0,-517 260-963 0 0,419-218 418 0 0,111 9-266 0 0,-472 195-122 0 0,117-36 67 0 0,-179 62-139 0 0,0 2 1 0 0,0 2-1 0 0,0 1 1 0 0,44 0 0 0 0,-66 5 12 0 0,0 1-1 0 0,0 1 1 0 0,0-1 0 0 0,0 2 0 0 0,0 0 0 0 0,0 1-1 0 0,-1 0 1 0 0,20 9 0 0 0,-26-10 12 0 0,1 1 0 0 0,-1 0 0 0 0,0 0 0 0 0,0 0 1 0 0,-1 0-1 0 0,1 1 0 0 0,-1 0 0 0 0,0 1 0 0 0,0-1 0 0 0,0 1 0 0 0,-1 0 0 0 0,0 0 0 0 0,0 0 0 0 0,-1 0 1 0 0,1 1-1 0 0,3 12 0 0 0,-4-7 63 0 0,0 0 0 0 0,-1 0 0 0 0,-1 0 0 0 0,0 1 0 0 0,-1-1 1 0 0,0 0-1 0 0,-1 0 0 0 0,0 0 0 0 0,-1 0 0 0 0,-5 18 0 0 0,-5 9 213 0 0,-30 66-1 0 0,23-63-151 0 0,-152 302 799 0 0,61-132-669 0 0,-25 43-22 0 0,35-94-164 0 0,-28 47-17 0 0,-171 371 27 0 0,118-217-76 0 0,-260 532 126 0 0,420-846-142 0 0,-106 242 134 0 0,16 4 239 0 0,110-293-389 0 0,-39 134 263 0 0,36-114-185 0 0,0-1-1 0 0,1 1 1 0 0,2 0-1 0 0,0 34 0 0 0,1-51-58 0 0,0 1 0 0 0,1-1 1 0 0,-1 0-1 0 0,1 1 0 0 0,0-1 0 0 0,0 0 0 0 0,1 0 0 0 0,-1 0 0 0 0,1 0 0 0 0,0 0 0 0 0,0 0 0 0 0,0 0 0 0 0,0 0 0 0 0,1-1 0 0 0,0 1 0 0 0,-1-1 0 0 0,1 0 0 0 0,0 0 0 0 0,1 0 0 0 0,-1 0 0 0 0,0 0 0 0 0,1-1 1 0 0,0 0-1 0 0,0 1 0 0 0,-1-1 0 0 0,1-1 0 0 0,0 1 0 0 0,1 0 0 0 0,-1-1 0 0 0,0 0 0 0 0,0 0 0 0 0,5 0 0 0 0,4 0-3 0 0,0 0 1 0 0,0-1-1 0 0,0 0 0 0 0,0-1 1 0 0,-1-1-1 0 0,1 0 0 0 0,0 0 1 0 0,-1-2-1 0 0,1 1 0 0 0,-1-2 1 0 0,19-8-1 0 0,14-11 26 0 0,68-45 0 0 0,-104 63-39 0 0,718-551 26 0 0,48-161-31 0 0,634-629 0 0 0,-1260 1211 0 0 0,123-113 0 0 0,10 14 0 0 0,-42 55 0 0 0,-48 36 0 0 0,-152 113 0 0 0,300-213 0 0 0,6 51 0 0 0,-277 161 0 0 0,2 3 0 0 0,0 3 0 0 0,91-19 0 0 0,-112 34 0 0 0,67-4 0 0 0,-97 13 0 0 0,0 2 0 0 0,0 0 0 0 0,0 1 0 0 0,0 2 0 0 0,0-1 0 0 0,23 8 0 0 0,-37-8 0 0 0,-1-1 0 0 0,0 1 0 0 0,0 0 0 0 0,0 0 0 0 0,0 1 0 0 0,0-1 0 0 0,0 1 0 0 0,-1 0 0 0 0,1 1 0 0 0,-1-1 0 0 0,0 1 0 0 0,0 0 0 0 0,0 0 0 0 0,-1 0 0 0 0,1 0 0 0 0,-1 1 0 0 0,0-1 0 0 0,0 1 0 0 0,-1 0 0 0 0,1 0 0 0 0,-1 0 0 0 0,0 0 0 0 0,-1 0 0 0 0,3 8 0 0 0,-2 3 0 0 0,1 1 0 0 0,-2-1 0 0 0,0 1 0 0 0,-1 0 0 0 0,-1-1 0 0 0,-2 18 0 0 0,-3 2 0 0 0,-19 61 0 0 0,9-50 0 0 0,-28 58 0 0 0,-32 42 0 0 0,34-65 0 0 0,-79 155 0 0 0,-269 500 0 0 0,180-338 0 0 0,188-350 0 0 0,-64 149 0 0 0,63-138 0 0 0,-20 82 0 0 0,36-112 0 0 0,-4 42 0 0 0,10-61 0 0 0,0 1 0 0 0,1-1 0 0 0,1 0 0 0 0,0 1 0 0 0,0-1 0 0 0,6 21 0 0 0,-5-28 0 0 0,0 0 0 0 0,-1 0 0 0 0,1 0 0 0 0,1 0 0 0 0,-1 0 0 0 0,1-1 0 0 0,-1 1 0 0 0,1-1 0 0 0,0 0 0 0 0,0 0 0 0 0,1 0 0 0 0,-1 0 0 0 0,0 0 0 0 0,1-1 0 0 0,0 1 0 0 0,0-1 0 0 0,0 0 0 0 0,0-1 0 0 0,0 1 0 0 0,0 0 0 0 0,0-1 0 0 0,0 0 0 0 0,5 1 0 0 0,5 0 0 0 0,-1 0 0 0 0,1-1 0 0 0,0-1 0 0 0,0 0 0 0 0,0-1 0 0 0,15-2 0 0 0,1-3 0 0 0,-1-1 0 0 0,1-1 0 0 0,-1-1 0 0 0,30-16 0 0 0,114-62 0 0 0,-75 36 0 0 0,36-20 0 0 0,-4-6 0 0 0,143-111 0 0 0,212-166 0 0 0,-249 186 0 0 0,99-67 0 0 0,-182 135 0 0 0,85-59 0 0 0,-213 142 0 0 0,531-346 0 0 0,-64 105 0 0 0,-358 200 0 0 0,245-72 0 0 0,-355 123 0 0 0,1 1 0 0 0,0 1 0 0 0,0 1 0 0 0,49 0 0 0 0,-66 4 0 0 0,0 1 0 0 0,0 0 0 0 0,0 0 0 0 0,-1 1 0 0 0,1 0 0 0 0,0 0 0 0 0,-1 1 0 0 0,12 6 0 0 0,-14-6 0 0 0,-1 0 0 0 0,1 0 0 0 0,0 1 0 0 0,-1 0 0 0 0,0 0 0 0 0,0 0 0 0 0,0 0 0 0 0,0 1 0 0 0,-1-1 0 0 0,1 1 0 0 0,-1 0 0 0 0,-1 0 0 0 0,4 6 0 0 0,-3-3 0 0 0,0 1 0 0 0,-1-1 0 0 0,1 1 0 0 0,-2 0 0 0 0,1 0 0 0 0,-1 0 0 0 0,0 17 0 0 0,-3 3 0 0 0,-6 34 0 0 0,-6 19 0 0 0,-4-1 0 0 0,-4-1 0 0 0,-51 126 0 0 0,-91 163 0 0 0,1-5 0 0 0,32 10 0 0 0,51-12 0 0 0,71-297 0 0 0,3 0 0 0 0,3 0 0 0 0,7 105 0 0 0,-2-151-27 0 0,1 0 0 0 0,0-1 0 0 0,1 0 0 0 0,1 1 0 0 0,1-1 0 0 0,0-1 0 0 0,16 31 0 0 0,-17-40-13 0 0,0 0 1 0 0,0 0-1 0 0,1-1 1 0 0,0 0-1 0 0,0 0 1 0 0,1 0-1 0 0,0-1 1 0 0,0 0-1 0 0,0-1 1 0 0,1 1 0 0 0,0-1-1 0 0,0-1 1 0 0,0 1-1 0 0,1-1 1 0 0,-1-1-1 0 0,1 0 1 0 0,13 3-1 0 0,-9-3-395 0 0,0-1-1 0 0,0-1 0 0 0,0 0 1 0 0,0-1-1 0 0,0 0 0 0 0,14-3 1 0 0,-8 1-3268 0 0,32-11 0 0 0,17-11-5515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1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1072 4087 0 0,'18'-17'109'0'0,"-1"-1"-1"0"0,0-1 0 0 0,15-22 0 0 0,35-66 515 0 0,-45 73 223 0 0,43-52-1 0 0,-3 7 476 0 0,-25 27-417 0 0,-7 13 309 0 0,-3-1-1 0 0,43-85 1 0 0,-50 82-102 0 0,-3-1 1 0 0,-1-1 0 0 0,19-92-1 0 0,-31 112-561 0 0,0 7-68 0 0,0-24 0 0 0,-3 37-356 0 0,-1 0 0 0 0,0 1 0 0 0,-1-1 0 0 0,1 0 0 0 0,-1 1 0 0 0,0-1-1 0 0,0 1 1 0 0,0-1 0 0 0,-1 1 0 0 0,-2-6 0 0 0,3 9-103 0 0,1 1 0 0 0,-1-1 0 0 0,1 1 0 0 0,-1 0 0 0 0,0-1 1 0 0,1 1-1 0 0,-1 0 0 0 0,0-1 0 0 0,0 1 0 0 0,1 0 0 0 0,-1 0 0 0 0,0 0 0 0 0,1-1 1 0 0,-1 1-1 0 0,0 0 0 0 0,0 0 0 0 0,0 0 0 0 0,1 0 0 0 0,-1 0 0 0 0,0 0 1 0 0,0 1-1 0 0,1-1 0 0 0,-1 0 0 0 0,0 0 0 0 0,1 0 0 0 0,-1 1 0 0 0,0-1 0 0 0,1 0 1 0 0,-1 1-1 0 0,-1 0 0 0 0,1-1-19 0 0,-6 4 174 0 0,1-1 0 0 0,-1 1 0 0 0,1 0-1 0 0,0 1 1 0 0,0-1 0 0 0,1 1 0 0 0,-1 1 0 0 0,1-1 0 0 0,-8 11-1 0 0,-3 6 264 0 0,-16 31 0 0 0,7-3-90 0 0,3 1 1 0 0,-28 91-1 0 0,-5 15-304 0 0,37-114 307 0 0,-20 78-1 0 0,21-58-31 0 0,8-30 136 0 0,1 1 0 0 0,-7 61 0 0 0,9-40 119 0 0,3-37-291 0 0,1-1 1 0 0,1 1-1 0 0,1 0 0 0 0,1 17 0 0 0,0-25-106 0 0,7 33 571 0 0,-7-40-684 0 0,0 0 0 0 0,0 0 0 0 0,0 0 0 0 0,0 0 0 0 0,1 0 0 0 0,-1-1 0 0 0,1 1 0 0 0,0-1 0 0 0,0 1 0 0 0,0-1 0 0 0,3 3 0 0 0,-3-3 63 0 0,7-2-51 0 0,-3 0-115 0 0,-1 0 1 0 0,1 0-1 0 0,0 0 0 0 0,-1 0 1 0 0,1-1-1 0 0,-1 0 0 0 0,1 0 1 0 0,-1-1-1 0 0,0 0 0 0 0,0 0 1 0 0,9-4-1 0 0,10-8-1851 0 0,-1-3-4873 0 0,1-3-2613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1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85 6679 0 0,'-5'-3'302'0'0,"0"2"-1"0"0,0-1 1 0 0,0 0-1 0 0,0 1 1 0 0,0 0-1 0 0,0 0 1 0 0,0 1-1 0 0,0-1 1 0 0,-10 1-1 0 0,12 1-41 0 0,1 0 0 0 0,0 0 0 0 0,0-1 0 0 0,0 1 0 0 0,-1 0 0 0 0,1 1 0 0 0,0-1 0 0 0,0 0 0 0 0,0 1 0 0 0,0-1 0 0 0,-2 3 0 0 0,-2 1 352 0 0,-14 11 1517 0 0,-31 29-1 0 0,42-36-1717 0 0,1 1 0 0 0,0-1 0 0 0,1 2 0 0 0,0-1 0 0 0,-8 18 0 0 0,6-6 345 0 0,1 0 0 0 0,0 0 1 0 0,2 1-1 0 0,1 0 1 0 0,-3 28-1 0 0,8-44-469 0 0,-1 0-1 0 0,1 0 0 0 0,1 0 1 0 0,1 12-1 0 0,-2-17-154 0 0,1 1 0 0 0,-1 0 0 0 0,1-1 0 0 0,0 1 0 0 0,-1-1 1 0 0,1 0-1 0 0,1 1 0 0 0,-1-1 0 0 0,0 0 0 0 0,0 0 0 0 0,1 1 0 0 0,0-1 0 0 0,-1 0 0 0 0,4 3 0 0 0,-3-5-74 0 0,0 1-1 0 0,-1-1 0 0 0,1 1 0 0 0,0-1 1 0 0,-1 0-1 0 0,1 0 0 0 0,0 1 1 0 0,-1-1-1 0 0,1-1 0 0 0,0 1 0 0 0,-1 0 1 0 0,1 0-1 0 0,0-1 0 0 0,-1 1 0 0 0,1-1 1 0 0,0 1-1 0 0,-1-1 0 0 0,1 1 1 0 0,-1-1-1 0 0,3-2 0 0 0,5-1 50 0 0,-1-2 0 0 0,1 1 0 0 0,-1-2-1 0 0,0 1 1 0 0,13-15 0 0 0,32-42 94 0 0,-29 32-10 0 0,103-124 520 0 0,-114 140-674 0 0,36-51 66 0 0,-36 46-75 0 0,0 1 0 0 0,30-32 0 0 0,-43 50-28 0 0,0 1 0 0 0,0 0 0 0 0,0-1 0 0 0,0 1 0 0 0,1 0 0 0 0,-1-1 0 0 0,0 1 0 0 0,0 0 0 0 0,1 0 0 0 0,-1-1 0 0 0,0 1 0 0 0,0 0 0 0 0,1 0 0 0 0,-1-1 0 0 0,0 1 0 0 0,1 0 0 0 0,-1 0 0 0 0,0 0 0 0 0,1 0 0 0 0,-1 0 0 0 0,1-1 0 0 0,-1 1 0 0 0,0 0 0 0 0,1 0 0 0 0,-1 0 0 0 0,0 0 0 0 0,1 0 0 0 0,-1 0 0 0 0,1 0 0 0 0,-1 0 0 0 0,0 0 0 0 0,1 0 0 0 0,-1 1 0 0 0,0-1 0 0 0,1 0 0 0 0,-1 0 0 0 0,0 0 0 0 0,1 0 0 0 0,-1 1 0 0 0,3 5 0 0 0,-2 0 19 0 0,0 1-1 0 0,0 0 1 0 0,0 0-1 0 0,-1 0 1 0 0,0 0 0 0 0,0 1-1 0 0,-1-1 1 0 0,-1 7-1 0 0,0 6 76 0 0,0-7 39 0 0,2 0-1 0 0,0 0 0 0 0,0 0 0 0 0,4 22 1 0 0,-3-32-121 0 0,0 0 1 0 0,0 0 0 0 0,0 0-1 0 0,0 0 1 0 0,1-1 0 0 0,-1 1-1 0 0,1 0 1 0 0,0-1-1 0 0,0 1 1 0 0,0-1 0 0 0,0 0-1 0 0,0 1 1 0 0,0-1 0 0 0,0 0-1 0 0,1 0 1 0 0,-1 0 0 0 0,1-1-1 0 0,0 1 1 0 0,-1-1-1 0 0,1 1 1 0 0,0-1 0 0 0,0 0-1 0 0,0 0 1 0 0,0 0 0 0 0,5 0-1 0 0,-3 0 4 0 0,-1-1-1 0 0,1 1 0 0 0,-1-1 1 0 0,1 0-1 0 0,0-1 0 0 0,-1 1 0 0 0,1-1 1 0 0,-1 0-1 0 0,1 0 0 0 0,-1 0 1 0 0,1-1-1 0 0,-1 0 0 0 0,0 0 0 0 0,0 0 1 0 0,8-5-1 0 0,6-5-42 0 0,-11 7-40 0 0,0 0-1 0 0,0 0 1 0 0,0-1-1 0 0,8-9 1 0 0,0-3-394 0 0,-9 12-11 0 0,-1 0-1 0 0,1 0 1 0 0,-2-1-1 0 0,1 0 1 0 0,6-13-1 0 0,11-21-3841 0 0,-3 9-2920 0 0,-5 3-390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2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4895 0 0,'2'2'88'0'0,"0"0"-1"0"0,0 1 0 0 0,0-1 0 0 0,0 1 1 0 0,0-1-1 0 0,0 1 0 0 0,-1-1 0 0 0,1 1 1 0 0,-1 0-1 0 0,0 0 0 0 0,0 0 1 0 0,1 4-1 0 0,1 6 1438 0 0,2 22 1 0 0,0 1 911 0 0,0-15-985 0 0,-2 0-1 0 0,0 0 1 0 0,-1 40 0 0 0,-11 64 2301 0 0,1-34-1516 0 0,2-22-252 0 0,-3 1 0 0 0,-25 94 0 0 0,-12 59 1477 0 0,46-215-3441 0 0,4-7-11 0 0,3-8-6 0 0,-7 7-4 0 0,21-25 0 0 0,20-30 0 0 0,-23 29 0 0 0,-13 19 0 0 0,54-69 0 0 0,-48 64 0 0 0,0 1 0 0 0,0 1 0 0 0,1 0 0 0 0,17-11 0 0 0,-18 13 0 0 0,2 1 0 0 0,-1 1 0 0 0,1-1 0 0 0,0 2 0 0 0,0 0 0 0 0,0 0 0 0 0,1 2 0 0 0,0-1 0 0 0,-1 2 0 0 0,1 0 0 0 0,0 0 0 0 0,1 1 0 0 0,24 2 0 0 0,10 4 0 0 0,-25-2 0 0 0,6 6 0 0 0,-4 1 0 0 0,12 10 0 0 0,-25-10 0 0 0,-11-8 0 0 0,0 0 0 0 0,0 0 0 0 0,-1 1 0 0 0,1-1 0 0 0,-1 0 0 0 0,1 1 0 0 0,-1-1 0 0 0,0 1 0 0 0,0 0 0 0 0,0-1 0 0 0,0 1 0 0 0,0 0 0 0 0,-1 0 0 0 0,1-1 0 0 0,-1 6 0 0 0,0-4 0 0 0,0 0 0 0 0,-1 0 0 0 0,0 0 0 0 0,0 0 0 0 0,0 0 0 0 0,0-1 0 0 0,0 1 0 0 0,-1 0 0 0 0,-3 6 0 0 0,-5 4 0 0 0,1-1 0 0 0,-2 0 0 0 0,0-1 0 0 0,-17 15 0 0 0,18-18 0 0 0,-12 12 0 0 0,-2-1 0 0 0,-1-1 0 0 0,0-1 0 0 0,-1-1 0 0 0,-47 22 0 0 0,52-29 0 0 0,-1-2 0 0 0,1 0 0 0 0,-2-1 0 0 0,1-2 0 0 0,0 0 0 0 0,-1-1 0 0 0,0-2 0 0 0,-30 1 0 0 0,43-3 46 0 0,0-1-1 0 0,0 0 0 0 0,0-1 1 0 0,0 0-1 0 0,0 0 1 0 0,0-1-1 0 0,-11-5 1 0 0,17 6-129 0 0,0 0 1 0 0,1 1-1 0 0,-1-2 0 0 0,1 1 0 0 0,0 0 1 0 0,0-1-1 0 0,0 1 0 0 0,0-1 0 0 0,0 0 1 0 0,0 0-1 0 0,1 0 0 0 0,-1 0 1 0 0,1-1-1 0 0,0 1 0 0 0,0 0 0 0 0,0-1 1 0 0,1 0-1 0 0,-1 1 0 0 0,1-1 0 0 0,0 0 1 0 0,-1-5-1 0 0,1-20-7489 0 0,2-6-2624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154 469 5383 0 0,'-8'-83'568'0'0,"4"55"226"0"0,1 0 1 0 0,2 0-1 0 0,2-43 1 0 0,1 48-53 0 0,-1 12-512 0 0,0 1 0 0 0,0 0 0 0 0,1 0 0 0 0,0 0 0 0 0,1 0 1 0 0,0 0-1 0 0,0 0 0 0 0,7-12 0 0 0,-1 7 97 0 0,-3 4 405 0 0,14-19 0 0 0,-17 27-558 0 0,-1-1 0 0 0,1 1-1 0 0,0 0 1 0 0,1 1 0 0 0,-1-1 0 0 0,0 1 0 0 0,1-1 0 0 0,0 1-1 0 0,5-3 1 0 0,-2 2 198 0 0,0 0 0 0 0,1 0 0 0 0,-1 1 0 0 0,1 0 0 0 0,-1 0 0 0 0,1 1 0 0 0,0 0 0 0 0,-1 0 0 0 0,1 1 0 0 0,0 0 0 0 0,0 0 0 0 0,0 1 0 0 0,13 2 0 0 0,-11-1-47 0 0,-1 1 0 0 0,1 0 0 0 0,0 0-1 0 0,-1 1 1 0 0,0 0 0 0 0,0 0 0 0 0,0 1-1 0 0,0 0 1 0 0,10 9 0 0 0,-15-11-254 0 0,-1 0-1 0 0,0 1 1 0 0,0-1 0 0 0,0 0-1 0 0,0 1 1 0 0,0 0 0 0 0,-1 0-1 0 0,0 0 1 0 0,0 0 0 0 0,0 0-1 0 0,0 0 1 0 0,-1 0 0 0 0,1 1-1 0 0,-1-1 1 0 0,0 0 0 0 0,0 1-1 0 0,-1-1 1 0 0,1 1 0 0 0,-1-1-1 0 0,0 1 1 0 0,-1-1 0 0 0,1 1-1 0 0,-2 5 1 0 0,0 3 94 0 0,-2-1 0 0 0,0 1 0 0 0,-1 0 0 0 0,-11 22 0 0 0,-33 44 655 0 0,30-53-363 0 0,-1 0-1 0 0,-29 28 0 0 0,-53 42 956 0 0,87-81-1158 0 0,-18 14 284 0 0,-1-1 0 0 0,-2-1 0 0 0,-42 24 0 0 0,78-51-533 0 0,-4 2 34 0 0,0 0 0 0 0,1 0 0 0 0,-1 0 0 0 0,0-1-1 0 0,0 1 1 0 0,-5 0 0 0 0,39 1-4 0 0,-12-4-35 0 0,3 0 0 0 0,1-2 0 0 0,33-6 0 0 0,-6-4 0 0 0,-2 2 0 0 0,-1-3 0 0 0,-1-1 0 0 0,46-22 0 0 0,-68 25 0 0 0,39-22 0 0 0,-55 29 0 0 0,1-1 0 0 0,-1 1 0 0 0,-1-1 0 0 0,1-1 0 0 0,10-13 0 0 0,7-7-87 0 0,-19 22-2 0 0,0 0 0 0 0,0 0 0 0 0,-1-1 0 0 0,1 0 0 0 0,-2 0-1 0 0,7-11 1 0 0,-5 7-705 0 0,1 0 0 0 0,10-15 0 0 0,4-6-6942 0 0,-7 2-1715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 2815 0 0,'1'2'214'0'0,"2"5"217"0"0,0 0-1 0 0,0 0 1 0 0,-1-1 0 0 0,0 1 0 0 0,0 1 0 0 0,-1-1 0 0 0,0 0 0 0 0,0 0-1 0 0,0 0 1 0 0,-1 1 0 0 0,0-1 0 0 0,-2 13 0 0 0,-3 11 2005 0 0,-15 50 0 0 0,14-57-1563 0 0,-39 120 2886 0 0,17-60-2183 0 0,-5 9 1463 0 0,-54 104 0 0 0,47-113-1373 0 0,37-78-1365 0 0,1-2 35 0 0,0 0 0 0 0,1 0 1 0 0,-1 0-1 0 0,1 1 0 0 0,-1-1 1 0 0,1 0-1 0 0,0 1 0 0 0,0 6 1 0 0,1-12-285 0 0,1 0 0 0 0,-1 0 1 0 0,0 0-1 0 0,1 0 1 0 0,-1 0-1 0 0,0 0 0 0 0,1 0 1 0 0,-1 0-1 0 0,1 0 1 0 0,0 0-1 0 0,0-1 1 0 0,3-4 52 0 0,15-31 297 0 0,19-34-51 0 0,29-81-1 0 0,69-206-214 0 0,-103 275-124 0 0,-29 72-12 0 0,1 0 0 0 0,0 1 0 0 0,1 0 0 0 0,0 0 0 0 0,9-12 0 0 0,-8 16 0 0 0,-5 4 0 0 0,-1 2 0 0 0,0-1 0 0 0,0 1 0 0 0,0 0 0 0 0,0-1 0 0 0,0 1 0 0 0,1 0 0 0 0,-1 0 0 0 0,0 0 0 0 0,0 0 0 0 0,0 0 0 0 0,0 0 0 0 0,0 0 0 0 0,0 1 0 0 0,2-1 0 0 0,2 1 0 0 0,-1 0 0 0 0,0 0 0 0 0,0 0 0 0 0,0 1 0 0 0,0-1 0 0 0,0 1 0 0 0,0 0 0 0 0,0 0 0 0 0,0 0 0 0 0,-1 0 0 0 0,1 1 0 0 0,-1 0 0 0 0,0-1 0 0 0,0 1 0 0 0,0 0 0 0 0,0 1 0 0 0,0-1 0 0 0,-1 0 0 0 0,5 7 0 0 0,0 3 0 0 0,-1-1 0 0 0,0 1 0 0 0,0 0 0 0 0,6 25 0 0 0,-6-19 0 0 0,14 30 0 0 0,-11-31 0 0 0,8 30 0 0 0,-10-24 0 0 0,-2-8 0 0 0,0 1 0 0 0,-2-1 0 0 0,0 0 0 0 0,2 32 0 0 0,-4-36 0 0 0,0 1 0 0 0,1-1 0 0 0,4 17 0 0 0,-2-15 0 0 0,-2 0 0 0 0,3 18 0 0 0,-5-15 0 0 0,2 3 0 0 0,-1-1 0 0 0,-1 1 0 0 0,-1-1 0 0 0,0 0 0 0 0,-7 27 0 0 0,6-37 0 0 0,-1 0 0 0 0,0 1 0 0 0,-1-1 0 0 0,0 0 0 0 0,0-1 0 0 0,-1 1 0 0 0,0-1 0 0 0,0 0 0 0 0,-1 0 0 0 0,0-1 0 0 0,0 1 0 0 0,-1-1 0 0 0,0-1 0 0 0,-1 1 0 0 0,1-1 0 0 0,-1-1 0 0 0,0 1 0 0 0,-1-1 0 0 0,1-1 0 0 0,-1 1 0 0 0,0-2 0 0 0,0 1 0 0 0,-9 2 0 0 0,8-4 0 0 0,-1 0 0 0 0,1-1 0 0 0,0 0 0 0 0,0-1 0 0 0,-1 0 0 0 0,1 0 0 0 0,0-1 0 0 0,-14-2 0 0 0,16 1 0 0 0,0 0 0 0 0,-1-1 0 0 0,1 0 0 0 0,0 0 0 0 0,0 0 0 0 0,0-1 0 0 0,1 0 0 0 0,-1-1 0 0 0,1 0 0 0 0,-8-6 0 0 0,13 9 0 0 0,1 1 0 0 0,-1-1 0 0 0,1 0 0 0 0,-1 1 0 0 0,1-1 0 0 0,-1 0 0 0 0,1 0 0 0 0,0 0 0 0 0,0 0 0 0 0,0 0 0 0 0,0 0 0 0 0,0 0 0 0 0,0-1 0 0 0,1 1 0 0 0,-1 0 0 0 0,1 0 0 0 0,-1 0 0 0 0,1-1 0 0 0,0 1 0 0 0,0 0 0 0 0,0-1 0 0 0,0 1 0 0 0,1-3 0 0 0,0 2 0 0 0,0-1 0 0 0,1 1 0 0 0,-1-1 0 0 0,1 1 0 0 0,0-1 0 0 0,0 1 0 0 0,0 0 0 0 0,0 0 0 0 0,1 0 0 0 0,-1 0 0 0 0,1 1 0 0 0,-1-1 0 0 0,7-3 0 0 0,2-2 0 0 0,1 0 0 0 0,0 1 0 0 0,1 1 0 0 0,14-6 0 0 0,56-17 0 0 0,-46 17 0 0 0,162-58 0 0 0,-6-17 0 0 0,-188 85 0 0 0,5-3 0 0 0,1 0 0 0 0,22-8 0 0 0,-29 12 0 0 0,-4 1-222 0 0,1-1 0 0 0,0 1-1 0 0,0-1 1 0 0,0 1 0 0 0,0 0 0 0 0,0-1 0 0 0,0 1 0 0 0,0 0-1 0 0,0 0 1 0 0,0 0 0 0 0,-1 0 0 0 0,1 0 0 0 0,0 0 0 0 0,0 0-1 0 0,0 0 1 0 0,0 0 0 0 0,0 0 0 0 0,0 0 0 0 0,0 1 0 0 0,0-1-1 0 0,0 0 1 0 0,0 1 0 0 0,0-1 0 0 0,-1 1 0 0 0,3 0-1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2759 0 0,'1'0'13'0'0,"0"0"-1"0"0,-1 1 1 0 0,1-1-1 0 0,0 0 1 0 0,0 0-1 0 0,-1 1 1 0 0,1-1-1 0 0,0 0 1 0 0,0 0-1 0 0,0 0 0 0 0,-1 0 1 0 0,1 0-1 0 0,0 0 1 0 0,0 0-1 0 0,-1 0 1 0 0,1 0-1 0 0,0-1 1 0 0,0 1-1 0 0,-1 0 1 0 0,2-1-1 0 0,16-8 2 0 0,-6 2 330 0 0,6-2 321 0 0,-15 7-561 0 0,0 1 1 0 0,0-1-1 0 0,0 1 0 0 0,0-1 1 0 0,1 1-1 0 0,-1 0 0 0 0,1 0 0 0 0,-1 0 1 0 0,0 1-1 0 0,5-1 0 0 0,-7 1 223 0 0,1 3-274 0 0,0 0-1 0 0,0 0 1 0 0,0 0-1 0 0,-1 0 1 0 0,1 0 0 0 0,-1 1-1 0 0,0-1 1 0 0,1 5-1 0 0,-1-1 3 0 0,0 1-1 0 0,0 0 1 0 0,-1-1-1 0 0,0 1 1 0 0,-1-1-1 0 0,0 1 1 0 0,0 0-1 0 0,0-1 1 0 0,-4 8-1 0 0,0 14 113 0 0,-17 78 626 0 0,-3 29 1584 0 0,24-131-2118 0 0,1-1 0 0 0,0 0 0 0 0,0 1 0 0 0,0-1 0 0 0,0 0 0 0 0,1 1 0 0 0,-1-1 1 0 0,1 0-1 0 0,0 0 0 0 0,1 0 0 0 0,3 9 896 0 0,13-22-122 0 0,-10 3-836 0 0,-1 0-1 0 0,0 0 0 0 0,0-1 0 0 0,-1 0 1 0 0,11-14-1 0 0,22-43 264 0 0,-20 31-279 0 0,31-65 145 0 0,-26 48-225 0 0,-12 32-35 0 0,-9 12-55 0 0,1 22 290 0 0,-2 24 61 0 0,-1-23 40 0 0,0 0-1 0 0,1 0 1 0 0,9 34-1 0 0,-10-47-151 0 0,0-1-1 0 0,0 1 0 0 0,0 0 1 0 0,1-1-1 0 0,0 1 0 0 0,0-1 1 0 0,0 0-1 0 0,0 0 0 0 0,0 0 1 0 0,4 4-1 0 0,-5-7-150 0 0,1-1 0 0 0,0 1 0 0 0,-1-1-1 0 0,1 1 1 0 0,-1-1 0 0 0,1 0 0 0 0,-1 1 0 0 0,1-1 0 0 0,-1 0 0 0 0,0 0 0 0 0,3-2 0 0 0,-4 3-98 0 0,4-3 102 0 0,-1-1-1 0 0,0 1 1 0 0,1-1 0 0 0,-1 0-1 0 0,0 0 1 0 0,-1 0 0 0 0,1 0 0 0 0,-1 0-1 0 0,3-8 1 0 0,14-43 490 0 0,-18 50-561 0 0,10-31 126 0 0,-5 22-62 0 0,-2-1 1 0 0,0 0-1 0 0,-1 0 1 0 0,0 0-1 0 0,-1 0 1 0 0,0-22-1 0 0,-6-10-32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8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1 303 2527 0 0,'-1'0'236'0'0,"7"-1"-248"0"0,71 12 1869 0 0,-44-6 2168 0 0,38 2 0 0 0,8-10 4113 0 0,135-21-1 0 0,-194 22-7500 0 0,-18 1-543 0 0,-2 1-481 0 0,0-1 340 0 0,1 1 1 0 0,-1 0-1 0 0,0 0 1 0 0,0-1 0 0 0,0 1-1 0 0,0 0 1 0 0,0-1-1 0 0,0 1 1 0 0,0 0-1 0 0,0-1 1 0 0,0 1-1 0 0,0 0 1 0 0,0-1-1 0 0,0 1 1 0 0,0 0 0 0 0,0-1-1 0 0,0 1 1 0 0,-1 0-1 0 0,1 0 1 0 0,0-1-1 0 0,0 1 1 0 0,0 0-1 0 0,0 0 1 0 0,-1-1-1 0 0,1 1 1 0 0,0 0 0 0 0,-1-1-1 0 0,-4-8-941 0 0,-3 2 116 0 0,1 1 0 0 0,-2 0 0 0 0,1 1 0 0 0,-11-6 0 0 0,10 6 223 0 0,0 0 1 0 0,1 0-1 0 0,0-1 0 0 0,-10-9 1 0 0,14 12 344 0 0,0-1 0 0 0,1 0 1 0 0,-1 0-1 0 0,1-1 1 0 0,-1 1-1 0 0,1-1 1 0 0,1 0-1 0 0,-4-5 1 0 0,6 9 292 0 0,0 0 0 0 0,0 0 0 0 0,0 0 0 0 0,0 0 0 0 0,0-1 0 0 0,0 1 0 0 0,1 0 1 0 0,-1 0-1 0 0,0 0 0 0 0,0 0 0 0 0,1 0 0 0 0,-1 0 0 0 0,1 0 0 0 0,-1 0 0 0 0,1 1 1 0 0,-1-1-1 0 0,1 0 0 0 0,0 0 0 0 0,-1 0 0 0 0,1 0 0 0 0,0 1 0 0 0,1-2 0 0 0,18-13 8 0 0,2 5 433 0 0,0 0 0 0 0,37-11 0 0 0,3 0 1095 0 0,-19 7 353 0 0,56-12 0 0 0,-94 25-1745 0 0,80-16 2322 0 0,-75 15-1939 0 0,1 1 0 0 0,-1 0 0 0 0,1 1 0 0 0,-1 1 0 0 0,20 2 0 0 0,-27-3 117 0 0,-5 21 1022 0 0,2-17-1531 0 0,2 1 6 0 0,-1 0 0 0 0,0 1-1 0 0,-1-1 1 0 0,1 1 0 0 0,-1-1 0 0 0,0 1 0 0 0,-1-1 0 0 0,1 1 0 0 0,-3 8-1 0 0,-2 1-80 0 0,-1-1 0 0 0,-1 0 0 0 0,0-1-1 0 0,-1 1 1 0 0,0-1 0 0 0,-20 22 0 0 0,-6 11 12 0 0,18-23-61 0 0,-1 0 0 0 0,0-2 0 0 0,-26 25 0 0 0,36-40-1456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9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3 2127 0 0,'-3'-2'2691'0'0,"6"3"-762"0"0,-3 0-1646 0 0,1-1 1 0 0,0 1-1 0 0,-1-1 0 0 0,1 1 1 0 0,0 0-1 0 0,-1-1 1 0 0,1 1-1 0 0,-1 0 1 0 0,1 0-1 0 0,-1-1 0 0 0,0 1 1 0 0,1 0-1 0 0,-1 0 1 0 0,1 1-1 0 0,-1-1 127 0 0,1 1 0 0 0,-1-1 0 0 0,1 1 0 0 0,-1-1 0 0 0,1 0 0 0 0,0 0 0 0 0,-1 1 0 0 0,1-1 1 0 0,0 0-1 0 0,0 0 0 0 0,0 0 0 0 0,1 1 0 0 0,0 0 310 0 0,-1 0 0 0 0,1-1 0 0 0,-1 1 0 0 0,0 0 0 0 0,1 0 0 0 0,-1 0 0 0 0,1 3 0 0 0,1 2-219 0 0,-1-1 0 0 0,0 0 0 0 0,-1 0 0 0 0,1 1 0 0 0,-1-1 0 0 0,0 0 0 0 0,-1 1 0 0 0,0-1 0 0 0,0 11 0 0 0,-1 19 857 0 0,1-27-1214 0 0,0-1-1 0 0,0 1 1 0 0,-4 16-1 0 0,4-23-339 0 0,0 0 0 0 0,1 0 0 0 0,-1 0 0 0 0,-1 0 0 0 0,1 0 0 0 0,0 0 0 0 0,0 0 0 0 0,-1 0 0 0 0,1 0 0 0 0,-1 0 0 0 0,0-1 0 0 0,1 1 0 0 0,-1 0 0 0 0,0 0 0 0 0,0 0 0 0 0,0-1 0 0 0,0 1 0 0 0,-1-1 0 0 0,1 1 0 0 0,0-1 0 0 0,-3 3 0 0 0,-4 3-1721 0 0,1-1 1 0 0,-17 11 0 0 0,20-14 1273 0 0,-27 17-4009 0 0,-46 22 0 0 0,-37 5 5568 0 0,114-48-681 0 0,1 0 0 0 0,0 1-1 0 0,0-1 1 0 0,0 1-1 0 0,0-1 1 0 0,1 1-1 0 0,-1-1 1 0 0,0 1 0 0 0,0 0-1 0 0,0 0 1 0 0,1-1-1 0 0,3 0 309 0 0,226-88 12395 0 0,-191 71-11390 0 0,-1-2 0 0 0,-1-2 0 0 0,58-43 0 0 0,-74 45-1428 0 0,36-40-1 0 0,1-1-18 0 0,-55 55-197 0 0,-9 6-142 0 0,-8 3-349 0 0,-1 7-1973 0 0,0 2-4079 0 0,-4 7-3105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0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3655 0 0,'0'0'8'0'0,"0"0"0"0"0,0 0-1 0 0,0 0 1 0 0,-1 0-1 0 0,1 0 1 0 0,0 0-1 0 0,0 0 1 0 0,0 1-1 0 0,0-1 1 0 0,0 0-1 0 0,0 0 1 0 0,0 0-1 0 0,0 0 1 0 0,-1 0 0 0 0,1 0-1 0 0,0 1 1 0 0,0-1-1 0 0,0 0 1 0 0,0 0-1 0 0,0 0 1 0 0,0 0-1 0 0,0 1 1 0 0,0-1-1 0 0,0 0 1 0 0,0 0-1 0 0,0 0 1 0 0,0 0 0 0 0,0 0-1 0 0,0 1 1 0 0,0-1-1 0 0,0 0 1 0 0,0 0-1 0 0,0 0 1 0 0,0 0-1 0 0,0 0 1 0 0,1 1-1 0 0,-1-1 1 0 0,0 0-1 0 0,0 0 1 0 0,0 0 0 0 0,0 0-1 0 0,0 0 1 0 0,0 0-1 0 0,0 1 1 0 0,0-1-1 0 0,1 0 1 0 0,-1 0-1 0 0,0 0 1 0 0,0 0-1 0 0,0 0 1 0 0,0 0-1 0 0,1 0 1 0 0,8 7-48 0 0,-8-6 64 0 0,1 1 291 0 0,0 0 0 0 0,0 0 0 0 0,-1 0 0 0 0,1 0 0 0 0,-1 1 0 0 0,0-1 0 0 0,1 0 0 0 0,-1 1-1 0 0,1 4 1 0 0,3 5 1072 0 0,-4-11-1209 0 0,-1 1-1 0 0,1-1 1 0 0,-1 1-1 0 0,1-1 1 0 0,-1 1-1 0 0,0-1 0 0 0,1 1 1 0 0,-1-1-1 0 0,0 1 1 0 0,0 0-1 0 0,0-1 1 0 0,0 1-1 0 0,-1-1 0 0 0,1 1 1 0 0,0-1-1 0 0,-1 1 1 0 0,0 2-1 0 0,0-2 137 0 0,0 0 0 0 0,1 1 0 0 0,-1-1 0 0 0,1 0 0 0 0,0 1 0 0 0,0-1 0 0 0,0 4 0 0 0,6 21 2509 0 0,-4-20-2178 0 0,-1 0-1 0 0,1 0 1 0 0,-1 9 0 0 0,-1 12 1428 0 0,-5 37-1 0 0,4-55-1678 0 0,2 13 635 0 0,-1-22-1028 0 0,0 0 0 0 0,0 0 0 0 0,0-1 0 0 0,0 1 0 0 0,0 0-1 0 0,1-1 1 0 0,-1 1 0 0 0,0-1 0 0 0,0 1 0 0 0,1 0 0 0 0,-1-1 0 0 0,0 1-1 0 0,1-1 1 0 0,-1 1 0 0 0,1 0 0 0 0,-1-1 0 0 0,1 1 0 0 0,-1-1 0 0 0,1 0-1 0 0,-1 1 1 0 0,1-1 0 0 0,-1 1 0 0 0,1-1 0 0 0,-1 0 0 0 0,1 1 0 0 0,0-1-1 0 0,-1 0 1 0 0,1 0 0 0 0,0 0 0 0 0,0 1 0 0 0,0-2-169 0 0,0 1 0 0 0,-1 0 1 0 0,1-1-1 0 0,-1 1 0 0 0,1-1 1 0 0,-1 1-1 0 0,1-1 0 0 0,-1 1 1 0 0,1-1-1 0 0,-1 0 0 0 0,1 1 1 0 0,-1-1-1 0 0,0 0 0 0 0,1 1 1 0 0,-1-2-1 0 0,1 0-326 0 0,20-27-7196 0 0,-9 9 1438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0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 6647 0 0,'-1'2'131'0'0,"0"1"-1"0"0,0-1 0 0 0,0 1 0 0 0,0 0 1 0 0,0-1-1 0 0,0 1 0 0 0,1 0 0 0 0,-1 4 1 0 0,-1 5 1158 0 0,-2 6 2146 0 0,-2 28 1 0 0,-2 11-18 0 0,3-34-2173 0 0,-2 11 1415 0 0,-16 43 0 0 0,21-71-2350 0 0,1 1 0 0 0,0-1 0 0 0,0 0-1 0 0,0 1 1 0 0,0-1 0 0 0,2 10 0 0 0,-1-13-232 0 0,-1 3-326 0 0,-19-1-15430 0 0,12-4 14818 0 0,0 1 1 0 0,0-1 0 0 0,0 1-1 0 0,0 1 1 0 0,-8 3-1 0 0,-23 6-252 0 0,15-6 1134 0 0,23-6 42 0 0,0 0 1 0 0,0 1-1 0 0,-1-1 1 0 0,1 0 0 0 0,0 0-1 0 0,0 0 1 0 0,0 0-1 0 0,0 0 1 0 0,0-1-1 0 0,0 1 1 0 0,0 0 0 0 0,0 0-1 0 0,0-1 1 0 0,0 1-1 0 0,1-1 1 0 0,-1 1 0 0 0,0-1-1 0 0,0 1 1 0 0,0-1-1 0 0,-1 0 1 0 0,2 0-45 0 0,0 1 0 0 0,-1 0-1 0 0,1-1 1 0 0,0 1 0 0 0,0 0 0 0 0,-1-1 0 0 0,1 1 0 0 0,0-1 0 0 0,0 1 0 0 0,0-1-1 0 0,0 1 1 0 0,0 0 0 0 0,-1-1 0 0 0,1 1 0 0 0,0-1 0 0 0,0 1 0 0 0,0-1 0 0 0,0 1-1 0 0,0-1 1 0 0,0 1 0 0 0,1 0 0 0 0,-1-1 0 0 0,0 1 0 0 0,0-1 0 0 0,0 1 0 0 0,0-1-1 0 0,0 1 1 0 0,1 0 0 0 0,-1-1 0 0 0,0 1 0 0 0,0-1 0 0 0,1 1 0 0 0,-1 0 0 0 0,0-1-1 0 0,1 1 1 0 0,-1 0 0 0 0,0-1 0 0 0,1 1 0 0 0,-1 0 0 0 0,0 0 0 0 0,1-1 0 0 0,0 1-1 0 0,2-2 65 0 0,5-5 590 0 0,1 1 1 0 0,0 0-1 0 0,1 1 1 0 0,-1 0 0 0 0,1 0-1 0 0,0 1 1 0 0,11-4-1 0 0,16 1 2181 0 0,55-6 0 0 0,-89 13-2045 0 0,2 0-2 0 0,27 0 497 0 0,45 0 1299 0 0,-74 0-2100 0 0,0 1-21 0 0,20 8 458 0 0,-21-8-558 0 0,0 1-36 0 0,-1-1-309 0 0,2 2 81 0 0,0 1 0 0 0,0-1 0 0 0,0 0 1 0 0,-1 1-1 0 0,1 0 0 0 0,-1-1 0 0 0,0 1 0 0 0,0 0 0 0 0,0 0 0 0 0,-1 0 0 0 0,1 1 0 0 0,-1-1 0 0 0,1 9 0 0 0,-1-7 2 0 0,-1 1 46 0 0,1 0 0 0 0,-1 1-1 0 0,-1-1 1 0 0,1 0 0 0 0,-1 1-1 0 0,-4 13 1 0 0,0-5 22 0 0,0 0 1 0 0,-1-1-1 0 0,-1 1 0 0 0,-1-1 1 0 0,0-1-1 0 0,-1 0 0 0 0,0 0 1 0 0,-1 0-1 0 0,-1-1 0 0 0,-21 21 1 0 0,-11 3-156 0 0,-79 51 1 0 0,120-86-364 0 0,-1-1 0 0 0,0 1 0 0 0,0-1 0 0 0,1 0 0 0 0,-1 0 0 0 0,0 0 0 0 0,0-1 0 0 0,0 1 0 0 0,0-1 0 0 0,0 1 0 0 0,-1-1 0 0 0,1 0 0 0 0,0 0 0 0 0,0-1 1 0 0,0 1-1 0 0,0-1 0 0 0,0 1 0 0 0,0-1 0 0 0,0 0 0 0 0,0 0 0 0 0,1 0 0 0 0,-1 0 0 0 0,0-1 0 0 0,0 1 0 0 0,1-1 0 0 0,-1 0 0 0 0,1 0 0 0 0,-1 0 0 0 0,1 0 0 0 0,0 0 0 0 0,0 0 0 0 0,0 0 0 0 0,0-1 0 0 0,0 1 0 0 0,1-1 0 0 0,-1 0 0 0 0,1 1 0 0 0,-1-1 0 0 0,1 0 0 0 0,0 0 0 0 0,0 0 0 0 0,0 0 1 0 0,0-3-1 0 0,-26-99-11954 0 0,26 100 12151 0 0,0 0-1 0 0,0 1 1 0 0,0-1 0 0 0,0 0-1 0 0,1 0 1 0 0,-1 0-1 0 0,1 0 1 0 0,1 1 0 0 0,-1-1-1 0 0,1 0 1 0 0,0 0 0 0 0,0 0-1 0 0,3-8 1 0 0,-4 12 214 0 0,1 0 0 0 0,0 0 0 0 0,0 0 1 0 0,0 0-1 0 0,0 0 0 0 0,0 0 0 0 0,0 0 0 0 0,0 0 1 0 0,0 0-1 0 0,0 1 0 0 0,0-1 0 0 0,0 0 1 0 0,0 1-1 0 0,1-1 0 0 0,-1 1 0 0 0,0-1 0 0 0,0 1 1 0 0,1 0-1 0 0,-1 0 0 0 0,0-1 0 0 0,2 1 0 0 0,26 0 2451 0 0,-21 1-1326 0 0,1 1 1 0 0,0 0-1 0 0,11 5 0 0 0,9 2 2171 0 0,95 31 5728 0 0,-24-7-5139 0 0,-57-19-2621 0 0,29 6 241 0 0,-38-12-1556 0 0,-20-4-20 0 0,28 3 0 0 0,-36-7-10 0 0,-1 1-1 0 0,1-2 0 0 0,-1 1 1 0 0,1-1-1 0 0,-1 1 0 0 0,1-1 0 0 0,-1-1 1 0 0,9-3-1 0 0,-2 0-866 0 0,0 0-1 0 0,15-10 1 0 0,-12 4-2279 0 0,0 0 1 0 0,20-21 0 0 0,-12 11-5808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5671 0 0,'-1'2'436'0'0,"-29"39"503"0"0,16-19 2297 0 0,1 1 0 0 0,-16 41 0 0 0,27-59-2942 0 0,1-1 1 0 0,0 0-1 0 0,0 1 1 0 0,0-1-1 0 0,0 1 1 0 0,1 0-1 0 0,0-1 0 0 0,0 1 1 0 0,0-1-1 0 0,0 1 1 0 0,1-1-1 0 0,0 1 1 0 0,0-1-1 0 0,0 1 0 0 0,0-1 1 0 0,1 0-1 0 0,2 6 1 0 0,1-1 318 0 0,1 0 0 0 0,0 0 1 0 0,0 0-1 0 0,1-1 0 0 0,-1 0 1 0 0,11 9-1 0 0,56 61 1496 0 0,-51-53-1557 0 0,-1 1 0 0 0,-1 1 0 0 0,-1 1-1 0 0,-2 0 1 0 0,20 44 0 0 0,-30-56-170 0 0,8 24 0 0 0,-13-35-359 0 0,-1 0 0 0 0,0 0 0 0 0,0 0 1 0 0,0 0-1 0 0,-1 0 0 0 0,0 0 0 0 0,0 1 1 0 0,0-1-1 0 0,-2 8 0 0 0,-3 0-19 0 0,1-8-4 0 0,0 0 0 0 0,0 1 0 0 0,-1-2 0 0 0,1 1 0 0 0,-1-1 0 0 0,0 1 0 0 0,-1-1 0 0 0,1-1 0 0 0,-1 1 0 0 0,-7 3 0 0 0,1-1 0 0 0,-1-1 0 0 0,1 0 0 0 0,-1 0 0 0 0,-16 2 0 0 0,19-5 0 0 0,0 0 0 0 0,0-1 0 0 0,-1 0 0 0 0,1 0 0 0 0,0-1 0 0 0,-1-1 0 0 0,1 0 0 0 0,0 0 0 0 0,0-1 0 0 0,0 0 0 0 0,0-1 0 0 0,0 0 0 0 0,0 0 0 0 0,1-1 0 0 0,-14-8 0 0 0,21 11 0 0 0,0-1 0 0 0,0 1 0 0 0,0-1 0 0 0,0 0 0 0 0,0 0 0 0 0,0 0 0 0 0,0 0 0 0 0,1 0 0 0 0,-1 0 0 0 0,1-1 0 0 0,0 1 0 0 0,-1-1 0 0 0,1 1 0 0 0,0-1 0 0 0,1 1 0 0 0,-1-1 0 0 0,0 1 0 0 0,1-1 0 0 0,-1 0 0 0 0,1 1 0 0 0,0-1 0 0 0,0 0 0 0 0,0 1 0 0 0,0-1 0 0 0,0 0 0 0 0,2-4 0 0 0,0-1 0 0 0,0 0 0 0 0,1 0 0 0 0,0 0 0 0 0,0 0 0 0 0,1 0 0 0 0,0 1 0 0 0,5-8 0 0 0,4-2 0 0 0,1 0 0 0 0,0 2 0 0 0,21-19 0 0 0,-3 4 0 0 0,7-8 0 0 0,-12 13 0 0 0,30-36 0 0 0,-21 19-69 0 0,-22 27-95 0 0,-1-1 0 0 0,0 0 0 0 0,17-30 0 0 0,-13 15-1598 0 0,7-12-4539 0 0,-7 11-2779 0 0,-9 16 2580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2383 0 0,'-1'1'180'0'0,"-48"52"1519"0"0,42-45-825 0 0,1 1 1 0 0,0-1-1 0 0,0 2 0 0 0,1-1 0 0 0,-6 12 0 0 0,-3 7 1990 0 0,13-26-2794 0 0,-10 19 3631 0 0,11-20-3331 0 0,-1 0 0 0 0,1 0 0 0 0,0 0 0 0 0,-1 0 0 0 0,1 0-1 0 0,0 1 1 0 0,0-1 0 0 0,0 0 0 0 0,0 0 0 0 0,0 0 0 0 0,0 0-1 0 0,0 0 1 0 0,0 0 0 0 0,0 0 0 0 0,0 0 0 0 0,1 0 0 0 0,-1 0-1 0 0,0 1 1 0 0,1 0 0 0 0,1 0 36 0 0,0 0 0 0 0,-1 0 0 0 0,1-1 0 0 0,0 1 0 0 0,0-1 0 0 0,0 1 1 0 0,0-1-1 0 0,0 1 0 0 0,1-1 0 0 0,-1 0 0 0 0,0 0 0 0 0,5 1 0 0 0,-3-1-149 0 0,1 0 1 0 0,-1 0 0 0 0,1-1-1 0 0,-1 1 1 0 0,1-1 0 0 0,0 0-1 0 0,-1-1 1 0 0,6 0-1 0 0,6-1 14 0 0,1-1 0 0 0,0-1 0 0 0,-1-1 0 0 0,0 0 0 0 0,23-11 0 0 0,-14 3-270 0 0,0-1 0 0 0,0-1 0 0 0,-1-1 0 0 0,42-38 0 0 0,-53 40-1 0 0,-13 11 0 0 0,1 3 0 0 0,-1-1 0 0 0,0 1 0 0 0,0 0 0 0 0,0-1 0 0 0,1 1 0 0 0,-1 0 0 0 0,0-1 0 0 0,0 1 0 0 0,0-1 0 0 0,0 1 0 0 0,0 0 0 0 0,0-1 0 0 0,0 1 0 0 0,0-1 0 0 0,0 1 0 0 0,0-1 0 0 0,0 1 0 0 0,0 0 0 0 0,0-1 0 0 0,0 1 0 0 0,-1-1 0 0 0,1 1 0 0 0,0 0 0 0 0,0-1 0 0 0,0 1 0 0 0,-1 0 0 0 0,1-1 0 0 0,0 1 0 0 0,0 0 0 0 0,-1-1 0 0 0,1 1 0 0 0,0 0 0 0 0,-1 0 0 0 0,1-1 0 0 0,0 1 0 0 0,-1 0 0 0 0,1 0 0 0 0,0-1 0 0 0,-1 1 0 0 0,1 0 0 0 0,0 0 0 0 0,-1 0 0 0 0,1 0 0 0 0,-1-1 0 0 0,0 1 0 0 0,-2-1-473 0 0,1 1 0 0 0,-2-1 0 0 0,1 0 0 0 0,0 1-1 0 0,0 0 1 0 0,0 0 0 0 0,0 0 0 0 0,0 0 0 0 0,0 0 0 0 0,0 0 0 0 0,-5 2 0 0 0,-2 0-2878 0 0,-9-1-6845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10103 0 0,'34'179'2675'0'0,"-15"-89"2956"0"0,10 87 3118 0 0,-23-119-6594 0 0,5 60 322 0 0,-9-76-1998 0 0,0-15-230 0 0,-1 31 0 0 0,-1-2-249 0 0,0-56 1 0 0,0 0-1 0 0,0 0 1 0 0,0 0 0 0 0,1 0-1 0 0,-1 0 1 0 0,0 0 0 0 0,0-1-1 0 0,0 1 1 0 0,0 0-1 0 0,0 0 1 0 0,0 0 0 0 0,0 0-1 0 0,0 0 1 0 0,0 0 0 0 0,0 0-1 0 0,0 0 1 0 0,0 0 0 0 0,0 0-1 0 0,0 0 1 0 0,0 0 0 0 0,1 0-1 0 0,-1 0 1 0 0,0 0-1 0 0,0 0 1 0 0,0 0 0 0 0,0 0-1 0 0,0 0 1 0 0,0 0 0 0 0,0 0-1 0 0,0 0 1 0 0,0 0 0 0 0,0 0-1 0 0,0 0 1 0 0,0 0 0 0 0,0 0-1 0 0,0 0 1 0 0,0 0-1 0 0,1 1 1 0 0,-1-1 0 0 0,0 0-1 0 0,0 0 1 0 0,0 0 0 0 0,0 0-1 0 0,0 0 1 0 0,0 0 0 0 0,0 0-1 0 0,0 0 1 0 0,0 0 0 0 0,0 0-1 0 0,0 0 1 0 0,0 0 0 0 0,0 0-1 0 0,0 0 1 0 0,0 0-1 0 0,0 0 1 0 0,0 1 0 0 0,0-1-1 0 0,0 0 1 0 0,0 0 0 0 0,0 0-1 0 0,0 0 1 0 0,7-8 39 0 0,6-13-440 0 0,-5 4-1528 0 0,0 0 0 0 0,10-30 0 0 0,-2-11-6013 0 0,-4 11-182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65 4975 0 0,'0'0'388'0'0,"2"-1"-152"0"0,-2 1-169 0 0,0 0-1 0 0,1 0 0 0 0,-1 0 0 0 0,0 0 0 0 0,0-1 0 0 0,1 1 0 0 0,-1 0 0 0 0,0 0 0 0 0,0 0 1 0 0,1 0-1 0 0,-1 0 0 0 0,0 0 0 0 0,0 0 0 0 0,1 0 0 0 0,-1 0 0 0 0,0 0 0 0 0,0 0 0 0 0,1 0 0 0 0,-1 0 1 0 0,0 0-1 0 0,1 0 0 0 0,-1 0 0 0 0,0 0 0 0 0,0 0 0 0 0,1 0 0 0 0,-1 0 0 0 0,0 0 0 0 0,0 0 1 0 0,1 0-1 0 0,-1 1 0 0 0,0-1 0 0 0,0 0 0 0 0,0 0 0 0 0,1 0 0 0 0,-1 0 0 0 0,0 1 0 0 0,0-1 1 0 0,0 0-1 0 0,0 0 0 0 0,1 1 0 0 0,-1-1 0 0 0,0 0 0 0 0,0 0 0 0 0,0 0 0 0 0,0 1 0 0 0,0-1 1 0 0,0 0-1 0 0,0 1 0 0 0,0-1 0 0 0,0 0 0 0 0,1 0 0 0 0,-1 1 0 0 0,0-1 0 0 0,0 0 0 0 0,-1 0 1 0 0,1 1-1 0 0,0-1 0 0 0,0 0 0 0 0,0 0 0 0 0,0 1 0 0 0,0-1 0 0 0,0 0 0 0 0,0 0 0 0 0,0 1 1 0 0,0-1-1 0 0,0 0 0 0 0,-1 0 0 0 0,1 1 0 0 0,-11 27 4097 0 0,6-17-1493 0 0,-2 6 964 0 0,-15 24 0 0 0,4-8 24 0 0,18-33-3594 0 0,-1 0 0 0 0,1 1-1 0 0,0-1 1 0 0,0 0 0 0 0,0 1-1 0 0,-1-1 1 0 0,1 0 0 0 0,0 1-1 0 0,0-1 1 0 0,0 1 0 0 0,0-1 0 0 0,0 0-1 0 0,0 1 1 0 0,0-1 0 0 0,0 1-1 0 0,0-1 1 0 0,0 1 0 0 0,0-1-1 0 0,0 0 1 0 0,0 1 0 0 0,0-1-1 0 0,0 1 1 0 0,0-1 0 0 0,0 0-1 0 0,0 1 1 0 0,1-1 0 0 0,-1 1-1 0 0,0-1 1 0 0,1 1 0 0 0,-1-1 33 0 0,1 1 0 0 0,0-1 1 0 0,-1 0-1 0 0,1 0 0 0 0,0 1 1 0 0,0-1-1 0 0,0 0 0 0 0,-1 0 1 0 0,1 0-1 0 0,0 0 1 0 0,0 0-1 0 0,-1 0 0 0 0,1 0 1 0 0,1 0-1 0 0,31-8 1203 0 0,-29 7-1340 0 0,10-3 75 0 0,0-2 0 0 0,0 0 0 0 0,-1 0 1 0 0,23-15-1 0 0,47-41 4 0 0,-55 40-38 0 0,-8 7-1 0 0,-9 7 0 0 0,0 0 0 0 0,18-19 0 0 0,-28 27-8 0 0,-1 0 0 0 0,1-1 0 0 0,-1 1 0 0 0,1-1 0 0 0,-1 1 0 0 0,0-1 1 0 0,1 0-1 0 0,-1 1 0 0 0,0-1 0 0 0,1 1 0 0 0,-1-1 0 0 0,0 0 0 0 0,0 1 0 0 0,1-1 0 0 0,-1 0 0 0 0,0 1 0 0 0,0-1 0 0 0,0 0 0 0 0,0 1 1 0 0,0-1-1 0 0,0 0 0 0 0,0 1 0 0 0,0-1 0 0 0,-1 0 0 0 0,2-1-207 0 0,-6-1-41 0 0,2 0-1461 0 0</inkml:trace>
  <inkml:trace contextRef="#ctx0" brushRef="#br0" timeOffset="1">194 99 4863 0 0,'0'3'375'0'0,"-3"74"1246"0"0,-2-29 5209 0 0,-19 85 0 0 0,-31 56 2366 0 0,46-163-8124 0 0,9-23-903 0 0,2 4-315 0 0,-2-6-718 0 0,2-1 675 0 0,-1 0-1 0 0,0-1 1 0 0,1 1 0 0 0,-1-1 0 0 0,0 1 0 0 0,0-1 0 0 0,1 1-1 0 0,-1-1 1 0 0,0 0 0 0 0,0 1 0 0 0,0-1 0 0 0,1-1 0 0 0,3-1-835 0 0,17-13-5648 0 0,1-3-1872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7455 0 0,'0'0'2483'0'0,"3"14"5589"0"0,-6-8-7072 0 0,1 1 1 0 0,0 0-1 0 0,0-1 1 0 0,1 1-1 0 0,-1 7 0 0 0,2-12 418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0 419 7223 0 0,'0'0'555'0'0,"3"0"-363"0"0,7 1 686 0 0,0-1 0 0 0,-1-1-1 0 0,1 0 1 0 0,0 0 0 0 0,0-1 0 0 0,-1 0-1 0 0,14-5 1 0 0,65-28 5704 0 0,-64 23-4809 0 0,-1-1 0 0 0,36-28-1 0 0,-43 31-1067 0 0,0 1 0 0 0,0 1 0 0 0,1 0 0 0 0,29-9-1 0 0,0 0 152 0 0,-28 10-769 0 0,41-17 617 0 0,109-60 0 0 0,-164 81-704 0 0,0 0 0 0 0,0 0 0 0 0,-1 0 0 0 0,1-1 0 0 0,-1 1 0 0 0,4-6 0 0 0,-3 2 0 0 0,-5-4-155 0 0,0 7-483 0 0,1 0 0 0 0,-1 0 0 0 0,-1-1 0 0 0,1 1 0 0 0,-1 0 0 0 0,1 0 0 0 0,-1 1 0 0 0,0-1 0 0 0,-4-4 0 0 0,4 5-1134 0 0,0 0 1 0 0,-1 0-1 0 0,1 1 0 0 0,-1-1 0 0 0,0 1 1 0 0,1 0-1 0 0,-7-4 0 0 0,-3 0-3535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5 155 2303 0 0,'1'1'167'0'0,"3"1"31"0"0,-1 0-1 0 0,0-1 1 0 0,1 1-1 0 0,-1-1 1 0 0,1 0-1 0 0,0 0 1 0 0,-1 0-1 0 0,1-1 1 0 0,0 1-1 0 0,-1-1 1 0 0,1 0-1 0 0,0 0 1 0 0,-1 0-1 0 0,1 0 1 0 0,0-1-1 0 0,3 0 1 0 0,-2 0 150 0 0,-1-1 0 0 0,0 1 1 0 0,1-1-1 0 0,-1 1 0 0 0,0-1 0 0 0,0 0 1 0 0,0-1-1 0 0,0 1 0 0 0,0-1 0 0 0,-1 1 1 0 0,1-1-1 0 0,-1 0 0 0 0,4-4 0 0 0,4-5 585 0 0,-8 9-743 0 0,-1 0 0 0 0,1 0 0 0 0,-1 0-1 0 0,1 0 1 0 0,2-6 0 0 0,21-41 1162 0 0,-26 49-1312 0 0,0 0-1 0 0,1-1 0 0 0,-1 1 0 0 0,0 0 1 0 0,0 0-1 0 0,0 0 0 0 0,0 0 1 0 0,0-1-1 0 0,0 1 0 0 0,0 0 0 0 0,0 0 1 0 0,0 0-1 0 0,-1-1 0 0 0,1 1 1 0 0,0 0-1 0 0,-1 0 0 0 0,1 0 1 0 0,-1 0-1 0 0,1 0 0 0 0,-1 0 0 0 0,0 0 1 0 0,1 0-1 0 0,-1 0 0 0 0,0 0 1 0 0,0 0-1 0 0,0 0 0 0 0,0 1 0 0 0,1-1 1 0 0,-3-1-1 0 0,2 1-6 0 0,-1 0 0 0 0,1 0 1 0 0,-1-1-1 0 0,1 1 0 0 0,-1 0 0 0 0,0 0 0 0 0,0 0 0 0 0,0 0 1 0 0,1 1-1 0 0,-1-1 0 0 0,0 1 0 0 0,0-1 0 0 0,0 1 1 0 0,0-1-1 0 0,0 1 0 0 0,0 0 0 0 0,-3 0 0 0 0,-1 2-4 0 0,0 0-1 0 0,0 0 1 0 0,0 1-1 0 0,0 0 1 0 0,1 0-1 0 0,-1 0 1 0 0,1 1-1 0 0,0 0 1 0 0,0 0-1 0 0,-5 5 1 0 0,3-2-15 0 0,0 0 0 0 0,1 1 1 0 0,0 0-1 0 0,0 0 0 0 0,1 0 0 0 0,-5 9 1 0 0,5-4 331 0 0,1 0-1 0 0,0 0 1 0 0,0 0 0 0 0,2 0 0 0 0,-1 0 0 0 0,2 1 0 0 0,0-1 0 0 0,0 1 0 0 0,1-1 0 0 0,4 27 0 0 0,-4-38-188 0 0,1 1 0 0 0,0 0 0 0 0,-1-1 0 0 0,1 1 0 0 0,0-1 0 0 0,0 1 0 0 0,0-1 0 0 0,1 1 0 0 0,-1-1 0 0 0,1 0 0 0 0,-1 0 0 0 0,1 0 0 0 0,0 1 0 0 0,0-2 0 0 0,0 1 0 0 0,0 0 0 0 0,0 0 0 0 0,0-1 0 0 0,0 1 0 0 0,0-1 0 0 0,1 1 0 0 0,3 1 0 0 0,-2-2-61 0 0,0 0 0 0 0,0 0 1 0 0,0 0-1 0 0,0-1 0 0 0,1 1 0 0 0,-1-1 1 0 0,0 0-1 0 0,0 0 0 0 0,0 0 1 0 0,0-1-1 0 0,0 0 0 0 0,0 1 1 0 0,0-1-1 0 0,6-2 0 0 0,20-7 177 0 0,-1 0-1906 0 0,-11 3-3811 0 0,5-3-2452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3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4607 0 0,'0'20'759'0'0,"4"25"0"0"0,-1-29 877 0 0,0 1 0 0 0,1-1 0 0 0,12 28 0 0 0,60 159 8320 0 0,20 46-2281 0 0,-79-214-7322 0 0,2-1-1 0 0,1 0 0 0 0,2-2 1 0 0,1 0-1 0 0,1-2 1 0 0,52 50-1 0 0,-30-41-352 0 0,-4-6 0 0 0,-42-33 0 0 0,0 0-1 0 0,0 0 1 0 0,0 0 0 0 0,0 1 0 0 0,1-1-1 0 0,-1 0 1 0 0,0 0 0 0 0,0 0 0 0 0,0 0-1 0 0,0 0 1 0 0,0 0 0 0 0,0 0-1 0 0,1 0 1 0 0,-1 0 0 0 0,0 1 0 0 0,0-1-1 0 0,0 0 1 0 0,0 0 0 0 0,1 0-1 0 0,-1 0 1 0 0,0 0 0 0 0,0 0 0 0 0,0 0-1 0 0,0 0 1 0 0,0 0 0 0 0,1 0 0 0 0,-1 0-1 0 0,0 0 1 0 0,0 0 0 0 0,0 0-1 0 0,0-1 1 0 0,1 1 0 0 0,-1 0 0 0 0,0 0-1 0 0,0 0 1 0 0,0 0 0 0 0,0 0 0 0 0,0 0-1 0 0,1 0 1 0 0,-1 0 0 0 0,0 0-1 0 0,0-1 1 0 0,0 1 0 0 0,0 0 0 0 0,0 0-1 0 0,0 0 1 0 0,0 0 0 0 0,0 0 0 0 0,1 0-1 0 0,-1-1 1 0 0,0 1 0 0 0,0 0-1 0 0,0 0 1 0 0,0 0 0 0 0,0 0 0 0 0,0-1-1 0 0,0 1 1 0 0,0 0 0 0 0,0 0-1 0 0,0 0 1 0 0,0 0 0 0 0,0-1 0 0 0,0 1-1 0 0,0-13-35 0 0,-1 10 23 0 0,-7-83-9060 0 0,7 55 2709 0 0,-4-4-1156 0 0</inkml:trace>
  <inkml:trace contextRef="#ctx0" brushRef="#br0" timeOffset="1">425 204 8663 0 0,'-2'0'9707'0'0,"-2"0"-8816"0"0,0-1 0 0 0,-1 1 0 0 0,1 1 1 0 0,0-1-1 0 0,0 1 0 0 0,-1-1 0 0 0,1 1 0 0 0,0 0 0 0 0,0 1 0 0 0,-6 2 1 0 0,-4 3 669 0 0,-21 14-1 0 0,12-6-472 0 0,-19 22-855 0 0,34-32-1127 0 0,0 0 0 0 0,0-1 0 0 0,-10 4 0 0 0,-12 4-4551 0 0,3-1-3495 0 0,11-5 2549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3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6127 0 0,'0'0'472'0'0,"3"-1"-98"0"0,41-9 4434 0 0,0-2 0 0 0,67-30 1 0 0,-107 40-4457 0 0,0 1-1 0 0,1-1 1 0 0,-1 1 0 0 0,0 0-1 0 0,1 0 1 0 0,-1 0 0 0 0,0 1-1 0 0,1 0 1 0 0,-1 0 0 0 0,1 0-1 0 0,-1 0 1 0 0,1 0 0 0 0,-1 1-1 0 0,0 0 1 0 0,1 0 0 0 0,-1 0-1 0 0,0 1 1 0 0,0-1 0 0 0,0 1-1 0 0,5 3 1 0 0,-6-3-159 0 0,-1 1 0 0 0,0-1 0 0 0,0 1 0 0 0,0 0 1 0 0,0 0-1 0 0,0 0 0 0 0,0 0 0 0 0,-1 1 0 0 0,0-1 0 0 0,2 4 0 0 0,-2-3 15 0 0,2 5-41 0 0,-1 0-1 0 0,0 1 1 0 0,0-1 0 0 0,-1 1-1 0 0,0 0 1 0 0,-1 11 0 0 0,0-7 75 0 0,4 24 1 0 0,12 56-243 0 0,-11-78 0 0 0,-1-13 0 0 0,-2-1 0 0 0,-1-2 0 0 0,-1 0 0 0 0,1 1 0 0 0,-1-1 0 0 0,1 1 0 0 0,0-1 0 0 0,-1 0 0 0 0,1 1 0 0 0,-1-1 0 0 0,1 0 0 0 0,0 0 0 0 0,-1 0 0 0 0,1 0 0 0 0,0 1 0 0 0,1-1 0 0 0,1 0 0 0 0,0-1 0 0 0,0 1 0 0 0,0-1 0 0 0,0 0 0 0 0,0 0 0 0 0,0 0 0 0 0,0 0 0 0 0,-1 0 0 0 0,1 0 0 0 0,0-1 0 0 0,0 1 0 0 0,-1-1 0 0 0,1 0 0 0 0,-1 0 0 0 0,0 0 0 0 0,1 0 0 0 0,1-3 0 0 0,7-8 0 0 0,0 0 0 0 0,8-14 0 0 0,-10 13 0 0 0,16-20 0 0 0,-2-1 0 0 0,-2-1 0 0 0,22-50 0 0 0,-37 69 0 0 0,-3 10 0 0 0,-1 0 0 0 0,1 0 0 0 0,6-11 0 0 0,23-38 0 0 0,-13 28-167 0 0,24-29-1453 0 0,9-8-6447 0 0,-42 52 4360 0 0,12-15-4612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4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4663 0 0,'3'-2'360'0'0,"19"-17"-1409"0"0,-10 8 2325 0 0,1 1 0 0 0,0 0 0 0 0,0 1 0 0 0,19-9 1 0 0,-28 16-678 0 0,0 0-1 0 0,1 0 1 0 0,-1 1 0 0 0,1 0 0 0 0,-1 0 0 0 0,1 0 0 0 0,0 0 0 0 0,-1 1 0 0 0,1-1 0 0 0,0 1-1 0 0,-1 1 1 0 0,1-1 0 0 0,0 1 0 0 0,-1-1 0 0 0,1 1 0 0 0,0 0 0 0 0,-1 1 0 0 0,0-1 0 0 0,7 4-1 0 0,-8-3-367 0 0,-1 0 0 0 0,0 0-1 0 0,0 0 1 0 0,0 1-1 0 0,0-1 1 0 0,-1 0-1 0 0,1 1 1 0 0,0 0-1 0 0,-1-1 1 0 0,0 1-1 0 0,0 0 1 0 0,0-1-1 0 0,1 4 1 0 0,1 2 337 0 0,2 6 703 0 0,7 29 0 0 0,-9-32-704 0 0,0 1 1 0 0,0-1-1 0 0,1 0 1 0 0,0 0 0 0 0,7 11-1 0 0,32 40-169 0 0,3 4-104 0 0,-32-40-294 0 0,-1 1 0 0 0,-1 0 0 0 0,-1 1 0 0 0,-2 1 0 0 0,8 34 0 0 0,-10-24 0 0 0,-1 0 0 0 0,-2 0 0 0 0,-1 58 0 0 0,-4-86 0 0 0,1 0 0 0 0,-1 0 0 0 0,-1-1 0 0 0,0 1 0 0 0,-1-1 0 0 0,0 1 0 0 0,-4 9 0 0 0,3-12 0 0 0,0-1 0 0 0,0 0 0 0 0,0 0 0 0 0,-1-1 0 0 0,0 1 0 0 0,0-1 0 0 0,0 0 0 0 0,-1-1 0 0 0,-13 11 0 0 0,3-4 0 0 0,-1-1 0 0 0,0 0 0 0 0,-29 12 0 0 0,40-20 0 0 0,0 0 0 0 0,0-1 0 0 0,0 0 0 0 0,0-1 0 0 0,-1 1 0 0 0,1-1 0 0 0,0 0 0 0 0,-1-1 0 0 0,1 1 0 0 0,0-1 0 0 0,-1-1 0 0 0,1 1 0 0 0,-1-1 0 0 0,1 0 0 0 0,-8-2 0 0 0,11 1 0 0 0,1 1 0 0 0,-1 0 0 0 0,0 0 0 0 0,1-1 0 0 0,0 1 0 0 0,-1-1 0 0 0,1 0 0 0 0,0 0 0 0 0,-1 0 0 0 0,1 0 0 0 0,0 0 0 0 0,1 0 0 0 0,-1-1 0 0 0,0 1 0 0 0,1-1 0 0 0,-1 1 0 0 0,1-1 0 0 0,0 0 0 0 0,0 1 0 0 0,0-1 0 0 0,0 0 0 0 0,0 0 0 0 0,0-4 0 0 0,0 2 0 0 0,1 0 0 0 0,0 0 0 0 0,0 1 0 0 0,1-1 0 0 0,-1 0 0 0 0,1 0 0 0 0,0 1 0 0 0,0-1 0 0 0,1 0 0 0 0,-1 1 0 0 0,1-1 0 0 0,0 1 0 0 0,4-6 0 0 0,8-10 0 0 0,2 0 0 0 0,0 2 0 0 0,1 0 0 0 0,32-27 0 0 0,-7 8 0 0 0,125-95 0 0 0,-6 5 0 0 0,-157 123 182 0 0,-7 4 0 0 0,-5 3-2002 0 0,-11 11-5752 0 0,-5 5-2624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4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4975 0 0,'0'0'388'0'0,"2"1"-254"0"0,7 1 821 0 0,1-1 0 0 0,0 0 0 0 0,-1-1 1 0 0,1 1-1 0 0,0-2 0 0 0,15-1 0 0 0,68-18 7598 0 0,-3-6-3535 0 0,-74 21-4437 0 0,91-37 3616 0 0,-12 5-2021 0 0,-39 15-2117 0 0,-56 22-59 0 0,0 0 1 0 0,0 0-1 0 0,0 0 1 0 0,0 0-1 0 0,-1 0 0 0 0,1-1 1 0 0,0 1-1 0 0,0 0 1 0 0,0 0-1 0 0,0 0 0 0 0,0 0 1 0 0,0 0-1 0 0,0 0 0 0 0,0 0 1 0 0,-1 0-1 0 0,1 0 1 0 0,0-1-1 0 0,0 1 0 0 0,0 0 1 0 0,0 0-1 0 0,0 0 1 0 0,0 0-1 0 0,0 0 0 0 0,0 0 1 0 0,0-1-1 0 0,0 1 1 0 0,0 0-1 0 0,0 0 0 0 0,0 0 1 0 0,0 0-1 0 0,0 0 1 0 0,0 0-1 0 0,0-1 0 0 0,0 1 1 0 0,0 0-1 0 0,0 0 0 0 0,0 0 1 0 0,0 0-1 0 0,0 0 1 0 0,0 0-1 0 0,0-1 0 0 0,0 1 1 0 0,1 0-1 0 0,-1 0 1 0 0,0 0-1 0 0,0 0 0 0 0,0 0 1 0 0,0 0-1 0 0,0 0 1 0 0,0 0-1 0 0,0 0 0 0 0,0-1 1 0 0,1 1-1 0 0,-1 0 0 0 0,0 0 1 0 0,0 0-1 0 0,0 0 1 0 0,0 0-1 0 0,0 0 0 0 0,0 0 1 0 0,0 0-1 0 0,1 0 1 0 0,-1 0-1 0 0,0 0 0 0 0,-1-2-26 0 0,7 2-74 0 0,-22 6-10410 0 0,-6 0 969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7111 0 0,'2'3'548'0'0,"18"27"-107"0"0,-13-21 2523 0 0,1 1-1 0 0,17 16 1824 0 0,-22-25-3190 0 0,-1-1-1274 0 0,23 5 3297 0 0,-22-7-2868 0 0,18-14 174 0 0,-15 12-780 0 0,0 0 0 0 0,0-1 1 0 0,0 0-1 0 0,0 0 0 0 0,-1-1 1 0 0,0 1-1 0 0,0-1 0 0 0,0 0 1 0 0,4-8-1 0 0,2-7 6 0 0,1-1 0 0 0,1 2 0 0 0,1 0 0 0 0,18-19 0 0 0,-27 34-149 0 0,1 0-1 0 0,0 0 1 0 0,10-7 0 0 0,-16 12 3 0 0,1-1 1 0 0,0 0 0 0 0,0 1-1 0 0,0-1 1 0 0,0 1-1 0 0,0-1 1 0 0,0 1 0 0 0,0-1-1 0 0,0 1 1 0 0,0 0-1 0 0,0-1 1 0 0,0 1 0 0 0,0 0-1 0 0,0 0 1 0 0,0 0 0 0 0,0 0-1 0 0,0 0 1 0 0,0 0-1 0 0,0 0 1 0 0,0 0 0 0 0,0 0-1 0 0,0 0 1 0 0,0 1-1 0 0,0-1 1 0 0,0 0 0 0 0,0 1-1 0 0,0-1 1 0 0,0 1 0 0 0,0-1-1 0 0,0 1 1 0 0,0 0-1 0 0,0-1 1 0 0,0 1 0 0 0,0 0-1 0 0,-1-1 1 0 0,2 2-1 0 0,-1 1 42 0 0,1-1 0 0 0,0 1-1 0 0,-1-1 1 0 0,0 1 0 0 0,1 0-1 0 0,-1-1 1 0 0,0 1-1 0 0,1 5 1 0 0,-2-3 58 0 0,0 1-1 0 0,-1-1 1 0 0,1 1 0 0 0,-1-1-1 0 0,0 1 1 0 0,0-1-1 0 0,-3 8 1 0 0,0 2 218 0 0,1-4-72 0 0,-1 1 0 0 0,0-1 0 0 0,0-1 0 0 0,-1 1 0 0 0,-1-1 0 0 0,-8 13 0 0 0,-5 4 183 0 0,-23 23 1 0 0,33-41-560 0 0,0 0 0 0 0,0 0 0 0 0,-1-1 0 0 0,0-1 0 0 0,0 0 0 0 0,-1 0 0 0 0,-13 6 0 0 0,24-13-56 0 0,-1-1 0 0 0,0 1 0 0 0,1-1 0 0 0,-1 1 0 0 0,1-1 0 0 0,-1 0 0 0 0,1 1-1 0 0,-1-1 1 0 0,1 0 0 0 0,0 1 0 0 0,-1-1 0 0 0,1 0 0 0 0,0 0 0 0 0,-1 1 0 0 0,1-1 0 0 0,0 0 0 0 0,0 0 0 0 0,0 0 0 0 0,0-3-381 0 0,0 0 1 0 0,1 0 0 0 0,0 0-1 0 0,-1 0 1 0 0,1 1 0 0 0,1-1-1 0 0,-1 0 1 0 0,0 1-1 0 0,1-1 1 0 0,0 1 0 0 0,4-7-1 0 0,4-10-2335 0 0,2-6 54 0 0,2 1 1 0 0,0 0-1 0 0,18-23 1 0 0,60-64-343 0 0,-86 105 3185 0 0,1 1-1 0 0,0 0 0 0 0,0 0 0 0 0,15-9 0 0 0,-19 13 125 0 0,0 0 1 0 0,0 1 0 0 0,0 0-1 0 0,0-1 1 0 0,0 1 0 0 0,0 0-1 0 0,1 0 1 0 0,-1 1 0 0 0,0-1-1 0 0,0 1 1 0 0,1-1-1 0 0,-1 1 1 0 0,0 0 0 0 0,1 0-1 0 0,6 2 1 0 0,-9-1 73 0 0,1 0 1 0 0,0 0-1 0 0,0 0 1 0 0,0 0-1 0 0,-1 1 1 0 0,1-1-1 0 0,-1 1 0 0 0,1-1 1 0 0,-1 1-1 0 0,0-1 1 0 0,1 1-1 0 0,-1 0 0 0 0,1 2 1 0 0,0-1 379 0 0,9 16 1132 0 0,-1 0 1 0 0,-1 0 0 0 0,-1 1 0 0 0,-1 0 0 0 0,-1 0-1 0 0,6 28 1 0 0,-5-18-479 0 0,-2 0 1 0 0,0 1-1 0 0,-2-1 0 0 0,-2 1 1 0 0,0 0-1 0 0,-7 55 0 0 0,4-79-1091 0 0,-16 94 1452 0 0,14-86-1421 0 0,0 0 0 0 0,-1 0 0 0 0,-1-1 0 0 0,-11 23 1 0 0,-2-14-165 0 0,6-12-9 0 0,8-10 0 0 0,1-1 0 0 0,1 1-212 0 0,1-1 0 0 0,-1 1 0 0 0,0-1 0 0 0,1 0 0 0 0,-1 0 0 0 0,1 0 0 0 0,-1 0 0 0 0,0 0 0 0 0,1-1 0 0 0,-1 1 0 0 0,1-1 0 0 0,-1 0 0 0 0,1 0 0 0 0,0 0 0 0 0,-1 0 0 0 0,1 0 0 0 0,0 0 0 0 0,-4-3 0 0 0,2 1-537 0 0,1 0-1 0 0,0 0 1 0 0,0 0-1 0 0,0 0 1 0 0,1-1-1 0 0,-1 1 1 0 0,1-1 0 0 0,0 1-1 0 0,0-1 1 0 0,-3-8-1 0 0,-4-15-8098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5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5383 0 0,'0'0'2036'0'0,"2"2"-1230"0"0,0-1-514 0 0,0 0 0 0 0,0 0 0 0 0,-1 0 0 0 0,1 0 0 0 0,-1 1 0 0 0,1-1 0 0 0,-1 1 0 0 0,1-1 0 0 0,-1 1 0 0 0,0 0 0 0 0,0-1 0 0 0,0 1 0 0 0,0 0 0 0 0,0 0 0 0 0,0 0 0 0 0,0 0 0 0 0,-1 0 0 0 0,1 0 0 0 0,-1 0 0 0 0,1 0 0 0 0,-1 0 0 0 0,0 0 0 0 0,0 0 0 0 0,0 0 0 0 0,0 0 0 0 0,0 0 0 0 0,0 0 0 0 0,-1 3 0 0 0,-105 204 7263 0 0,101-199-7252 0 0,-21 28 740 0 0,19-29-607 0 0,0 0 1 0 0,-5 11-1 0 0,3-9 422 0 0,6-9-699 0 0,8-9-63 0 0,0 0-153 0 0,1 0-1 0 0,0 1 0 0 0,0-1 0 0 0,0 1 0 0 0,1 0 0 0 0,0 1 0 0 0,1 0 0 0 0,-1 0 0 0 0,1 1 1 0 0,0-1-1 0 0,14-4 0 0 0,-6 6 47 0 0,-14 3 14 0 0,0 1 0 0 0,0-1-1 0 0,0 0 1 0 0,0 1 0 0 0,0-1 0 0 0,0 1-1 0 0,0 0 1 0 0,0 0 0 0 0,0 0 0 0 0,0 0-1 0 0,0 0 1 0 0,0 0 0 0 0,-1 0 0 0 0,1 0-1 0 0,0 1 1 0 0,-1-1 0 0 0,1 1 0 0 0,-1-1-1 0 0,1 1 1 0 0,-1 0 0 0 0,0 0 0 0 0,0-1-1 0 0,0 1 1 0 0,0 0 0 0 0,0 0 0 0 0,0 0-1 0 0,0 0 1 0 0,0 3 0 0 0,2 6 78 0 0,-1-1 0 0 0,0 1 0 0 0,0 0 0 0 0,0 12 0 0 0,-2-6 207 0 0,-1-1 0 0 0,-5 29 0 0 0,2-13 256 0 0,2-19-115 0 0,-1-1 0 0 0,-8 24 1 0 0,-1 3 402 0 0,10-31-597 0 0,-1 0-1 0 0,0 0 1 0 0,-7 14 0 0 0,-12 27 269 0 0,19-41-563 0 0,3-7-246 0 0,2-3-110 0 0,3-1 183 0 0,-1-1-1 0 0,0 0 1 0 0,0 0-1 0 0,-1 0 0 0 0,1 0 1 0 0,-1-1-1 0 0,0 1 1 0 0,0-1-1 0 0,0 0 1 0 0,-1 0-1 0 0,1 0 0 0 0,1-6 1 0 0,2-10-3953 0 0,7-40 0 0 0,-11 50 2172 0 0,6-33-6034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5495 0 0,'6'1'258'0'0,"-1"1"0"0"0,1 0 0 0 0,-1 1 0 0 0,0-1 0 0 0,0 1 0 0 0,10 6 0 0 0,-11-5 457 0 0,1 0 0 0 0,-1 1-1 0 0,0-1 1 0 0,0 1 0 0 0,-1 0 0 0 0,0 0-1 0 0,1 0 1 0 0,-2 0 0 0 0,1 1 0 0 0,3 8-1 0 0,-2-1 452 0 0,0 0-1 0 0,0 1 1 0 0,-2-1-1 0 0,1 1 1 0 0,-2-1-1 0 0,1 18 1 0 0,-3-3 565 0 0,-1 0 0 0 0,-5 28 0 0 0,6-55-1669 0 0,1-1 0 0 0,0 0 0 0 0,0 1-1 0 0,0-1 1 0 0,0 1 0 0 0,0-1 0 0 0,0 0 0 0 0,0 1 0 0 0,-1-1 0 0 0,1 0-1 0 0,0 1 1 0 0,0-1 0 0 0,0 1 0 0 0,1-1 0 0 0,-1 0 0 0 0,0 1-1 0 0,0-1 1 0 0,0 1 0 0 0,0-1 0 0 0,0 0 0 0 0,0 1 0 0 0,0-1 0 0 0,1 1-1 0 0,-1-1 1 0 0,0 0 0 0 0,1 1 0 0 0,6-7 145 0 0,9-19-691 0 0,11-24-221 0 0,-4 4-452 0 0,33-47-1 0 0,-34 63 600 0 0,30-33 0 0 0,-40 49 582 0 0,1 1 1 0 0,0 0-1 0 0,1 2 0 0 0,23-16 1 0 0,-35 25 48 0 0,-2 1-37 0 0,1 0-1 0 0,-1-1 1 0 0,1 1 0 0 0,-1 0-1 0 0,1 0 1 0 0,-1 0 0 0 0,1 0-1 0 0,-1 0 1 0 0,1-1 0 0 0,-1 1-1 0 0,1 0 1 0 0,-1 0 0 0 0,1 0-1 0 0,-1 0 1 0 0,1 1-1 0 0,-1-1 1 0 0,1 0 0 0 0,0 0-1 0 0,-9 17 501 0 0,-1-1 0 0 0,0 0 0 0 0,-1-1 0 0 0,-1 0 0 0 0,-15 17-1 0 0,2-2-59 0 0,-11 7-207 0 0,2-3 121 0 0,-2 5 530 0 0,35-38-919 0 0,-1-1 1 0 0,1 0 0 0 0,0 1 0 0 0,0-1-1 0 0,-1 0 1 0 0,1 1 0 0 0,0-1-1 0 0,-1 1 1 0 0,1-1 0 0 0,0 0-1 0 0,0 1 1 0 0,0-1 0 0 0,-1 1 0 0 0,1-1-1 0 0,0 0 1 0 0,0 1 0 0 0,0-1-1 0 0,0 1 1 0 0,0-1 0 0 0,0 1 0 0 0,0-1-1 0 0,0 1 1 0 0,0-1 0 0 0,0 1-1 0 0,0-1 1 0 0,0 0 0 0 0,0 1 0 0 0,1-1-1 0 0,-1 1 1 0 0,0-1 0 0 0,0 1-1 0 0,0-1 1 0 0,1 0 0 0 0,-1 1 0 0 0,0-1-1 0 0,0 1 1 0 0,1-1 0 0 0,-1 0-1 0 0,0 1 1 0 0,1-1 0 0 0,-1 0 0 0 0,0 0-1 0 0,1 1 1 0 0,-1-1 0 0 0,0 0-1 0 0,2 1 1 0 0,-1 0-1 0 0,1-1 0 0 0,0 1 0 0 0,-1 0 0 0 0,1 0 0 0 0,0-1 0 0 0,0 1 0 0 0,-1-1 1 0 0,1 1-1 0 0,0-1 0 0 0,3 0 0 0 0,6-1 87 0 0,0-1 0 0 0,0 0 0 0 0,0 0 0 0 0,0-1 0 0 0,12-6 0 0 0,51-25-18 0 0,-29 11 16 0 0,-18 8-34 0 0,9-7-27 0 0,-27 18-25 0 0,-9 8 0 0 0,-8 5 0 0 0,8-9 0 0 0,-16 15 0 0 0,0-1 0 0 0,-1 0 0 0 0,-28 16 0 0 0,-11 10 0 0 0,-85 78 0 0 0,110-89 0 0 0,2 1 0 0 0,-34 47 0 0 0,54-62 0 0 0,5-2 0 0 0,4-12 0 0 0,1 0 0 0 0,-1-1 0 0 0,1 1 0 0 0,-1 0 0 0 0,1 0 0 0 0,-1 0 0 0 0,1 0 0 0 0,-1-1 0 0 0,1 1 0 0 0,-1 0 0 0 0,1-1 0 0 0,0 1 0 0 0,0 0 0 0 0,-1-1 0 0 0,1 1 0 0 0,0-1 0 0 0,0 1 0 0 0,0-1 0 0 0,-1 1 0 0 0,1-1 0 0 0,0 0 0 0 0,0 1 0 0 0,0-1 0 0 0,0 0 0 0 0,0 0 0 0 0,0 0 0 0 0,0 0 0 0 0,0 0 0 0 0,0 0 0 0 0,0 0 0 0 0,1 0 0 0 0,4 0 0 0 0,0 0 0 0 0,-1-1 0 0 0,12-2 0 0 0,-6 0 0 0 0,0-1 0 0 0,-1 0 0 0 0,1-1 0 0 0,-1 0 0 0 0,16-11 0 0 0,45-37 0 0 0,-46 33 0 0 0,-13 10 0 0 0,17-20 0 0 0,-9 9 0 0 0,-12 12 0 0 0,-1 0 0 0 0,10-16 0 0 0,-1 2 0 0 0,-12 17-879 0 0,-1-1 1 0 0,1 1-1 0 0,3-11 0 0 0,-1 3-919 0 0,-5 13 1314 0 0,-1 0 1 0 0,0-1 0 0 0,1 1-1 0 0,-1 0 1 0 0,0 0 0 0 0,0-1-1 0 0,0 1 1 0 0,1 0 0 0 0,-1-1-1 0 0,-1 1 1 0 0,1 0-1 0 0,0 0 1 0 0,0-1 0 0 0,0 1-1 0 0,-1 0 1 0 0,1 0 0 0 0,-1 0-1 0 0,0-3 1 0 0,-11-13-4270 0 0,1 8 2181 0 0,9 7 2465 0 0,-8-4-10 0 0,3 1 246 0 0,-1 1 48 0 0,3 2 2995 0 0,4 5-2302 0 0,1 5-267 0 0,0 0 0 0 0,1 0 0 0 0,0 1 0 0 0,0-1-1 0 0,0 0 1 0 0,3 8 0 0 0,20 53 2766 0 0,-14-40-2036 0 0,4 16 810 0 0,9 61-1 0 0,-13-52-936 0 0,27 165 1669 0 0,-27-148-2465 0 0,-7-53-410 0 0,0-1 0 0 0,-2 1 0 0 0,0 0 0 0 0,-3 31 0 0 0,-2-35 0 0 0,-4-2 0 0 0,-4-1 0 0 0,6-7 0 0 0,1-1 0 0 0,0-1 0 0 0,-1 1 0 0 0,1-1 0 0 0,-1 1 0 0 0,0-2 0 0 0,0 1 0 0 0,0-1 0 0 0,0 0 0 0 0,0 0 0 0 0,0 0 0 0 0,0-1 0 0 0,0 0 0 0 0,-1 0 0 0 0,1-1 0 0 0,0 1 0 0 0,0-1 0 0 0,0-1 0 0 0,0 1 0 0 0,0-1 0 0 0,1 0 0 0 0,-1 0 0 0 0,0-1 0 0 0,1 0 0 0 0,0 0 0 0 0,-6-4 0 0 0,3 1 0 0 0,1 1 0 0 0,0-1 0 0 0,0 0 0 0 0,1 0 0 0 0,-1-1 0 0 0,2 0 0 0 0,-1 0 0 0 0,1 0 0 0 0,0-1 0 0 0,0 0 0 0 0,1 0 0 0 0,0 0 0 0 0,0 0 0 0 0,1-1 0 0 0,0 1 0 0 0,1-1 0 0 0,-2-10 0 0 0,4 14 0 0 0,0 0 0 0 0,0 1 0 0 0,1-1 0 0 0,0 1 0 0 0,-1-1 0 0 0,2 1 0 0 0,-1-1 0 0 0,0 1 0 0 0,1 0 0 0 0,0-1 0 0 0,0 1 0 0 0,0 0 0 0 0,0 0 0 0 0,1 1 0 0 0,5-7 0 0 0,2-2 0 0 0,0 2 0 0 0,0-1 0 0 0,20-14 0 0 0,-3 7 0 0 0,40-21 0 0 0,-21 12 0 0 0,100-49 0 0 0,-75 40 0 0 0,-22 12-2237 0 0,1 2 1 0 0,0 2-1 0 0,57-13 0 0 0,-72 23-4136 0 0,-2-1-1219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58 5295 0 0,'-10'1'312'0'0,"1"0"-1"0"0,0 0 0 0 0,0 1 1 0 0,0 0-1 0 0,0 0 0 0 0,0 1 1 0 0,-9 5-1 0 0,-3 2 2058 0 0,-32 20-1 0 0,31-16-1368 0 0,1 2 0 0 0,0 0 0 0 0,2 1 0 0 0,0 1 0 0 0,1 1 0 0 0,1 0 0 0 0,0 2 0 0 0,-19 31 0 0 0,27-37-353 0 0,1 0 0 0 0,0 0 0 0 0,1 1 0 0 0,1 0 1 0 0,0 0-1 0 0,1 1 0 0 0,1-1 0 0 0,1 1 0 0 0,0 0 0 0 0,1 0 1 0 0,1 0-1 0 0,1 0 0 0 0,2 32 0 0 0,1-31-497 0 0,1 0 0 0 0,0-1-1 0 0,1 1 1 0 0,1-1 0 0 0,1 0 0 0 0,0-1-1 0 0,1 0 1 0 0,16 25 0 0 0,-19-34-84 0 0,0-1-1 0 0,1 1 1 0 0,0-1 0 0 0,0 0-1 0 0,0-1 1 0 0,1 1-1 0 0,0-1 1 0 0,14 7 0 0 0,-15-9-47 0 0,0 0-1 0 0,0-1 1 0 0,0 0 0 0 0,1 0 0 0 0,-1-1 0 0 0,1 1 0 0 0,-1-1 0 0 0,1-1 0 0 0,-1 1-1 0 0,1-1 1 0 0,0-1 0 0 0,10-1 0 0 0,-2 0-19 0 0,1-2 0 0 0,-1 0 0 0 0,0-1 0 0 0,0 0 0 0 0,-1-2 0 0 0,28-15 0 0 0,-23 10 0 0 0,0-1 0 0 0,-1-1 0 0 0,-1-1 0 0 0,19-20 0 0 0,4-13 0 0 0,-1-2 0 0 0,49-84 0 0 0,-57 83 0 0 0,36-79 0 0 0,-59 111 0 0 0,-1 0 0 0 0,0-1 0 0 0,-1 0 0 0 0,-2 0 0 0 0,0 0 0 0 0,-1-1 0 0 0,1-38 0 0 0,-4 54 0 0 0,0 1 0 0 0,0-1 0 0 0,-1 1 0 0 0,0-1 0 0 0,0 0 0 0 0,-3-7 0 0 0,4 10 0 0 0,-1 1 0 0 0,0-1 0 0 0,0 0 0 0 0,0 1 0 0 0,-1-1 0 0 0,1 1 0 0 0,0-1 0 0 0,-1 1 0 0 0,1 0 0 0 0,0 0 0 0 0,-1-1 0 0 0,0 1 0 0 0,1 0 0 0 0,-1 0 0 0 0,0 0 0 0 0,1 1 0 0 0,-1-1 0 0 0,0 0 0 0 0,-3 0 0 0 0,-3-1 0 0 0,0 0 0 0 0,0 1 0 0 0,0 0 0 0 0,0 0 0 0 0,0 1 0 0 0,0 0 0 0 0,0 0 0 0 0,0 1 0 0 0,0 0 0 0 0,0 0 0 0 0,0 1 0 0 0,-14 5 0 0 0,8-1-795 0 0,0 0 1 0 0,0-1-1 0 0,-22 4 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922 0 2815 0 0,'0'2'6483'0'0,"-11"48"2377"0"0,-4 0-3413 0 0,-3 7-1800 0 0,-3 6-1155 0 0,3-15-1274 0 0,-46 139 542 0 0,43-128-1744 0 0,-51 100 0 0 0,-45 49-4 0 0,-8 13-11 0 0,-156 365-1 0 0,176-344 0 0 0,82-200 0 0 0,16-29 0 0 0,0 0 0 0 0,-10 26 0 0 0,17-39 0 0 0,0 0 0 0 0,0 0 0 0 0,0 0 0 0 0,1 0 0 0 0,-1 0 0 0 0,0 0 0 0 0,0 0 0 0 0,0 0 0 0 0,0 0 1 0 0,0 0-1 0 0,0 0 0 0 0,0 0 0 0 0,0 0 0 0 0,0 0 0 0 0,0 0 0 0 0,1 0 0 0 0,-1 0 0 0 0,0 0 0 0 0,0 0 0 0 0,0 0 0 0 0,0 0 0 0 0,0 0 0 0 0,0 0 0 0 0,0 0 0 0 0,0 0 0 0 0,0 0 0 0 0,0 0 0 0 0,0 0 0 0 0,1 0 1 0 0,-1 0-1 0 0,0 0 0 0 0,0 0 0 0 0,0 1 0 0 0,0-1 0 0 0,0 0 0 0 0,0 0 0 0 0,0 0 0 0 0,0 0 0 0 0,0 0 0 0 0,0 0 0 0 0,0 0 0 0 0,0 0 0 0 0,0 0 0 0 0,0 0 0 0 0,0 0 0 0 0,0 0 0 0 0,0 1 0 0 0,0-1 0 0 0,0 0 1 0 0,0 0-1 0 0,7-7-14 0 0,8-11-240 0 0,25-38 1 0 0,-8 2-4040 0 0,-17 29-95 0 0,22-36-5733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9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152 146 4111 0 0,'-7'15'244'0'0,"2"1"-1"0"0,0-1 0 0 0,-6 33 0 0 0,2-9 1078 0 0,-15 112 3633 0 0,10-51-1368 0 0,3-32-1070 0 0,-14 69 2341 0 0,-4-22-2393 0 0,26-105-2265 0 0,1 1 0 0 0,-1 0 0 0 0,2 0 0 0 0,-1 0 0 0 0,1 18 0 0 0,2-28 88 0 0,0-1-307 0 0,0 0 0 0 0,0 0 0 0 0,0-1 0 0 0,0 1 0 0 0,-1 0 0 0 0,1-1 0 0 0,0 1 0 0 0,0-1 0 0 0,0 1 0 0 0,0-1 0 0 0,0 0 0 0 0,-1 1 0 0 0,1-1 0 0 0,0 0 0 0 0,-1 0 0 0 0,1 1 0 0 0,0-1 0 0 0,-1 0 0 0 0,1 0 0 0 0,0-1 0 0 0,10-21-253 0 0,-8 17 171 0 0,11-27-497 0 0,-1-1 0 0 0,-2 0-1 0 0,-1-1 1 0 0,9-57-1 0 0,-18 79 490 0 0,1-1 1 0 0,1 1-1 0 0,0 0 0 0 0,1 0 1 0 0,0 0-1 0 0,10-19 0 0 0,-3 8 208 0 0,-8 18-33 0 0,-1 0 1 0 0,1 0-1 0 0,1 0 1 0 0,3-5-1 0 0,-6 10 883 0 0,11 1-33 0 0,-11 1-840 0 0,0 0 1 0 0,0-1-1 0 0,1 1 1 0 0,-1 0-1 0 0,0 0 0 0 0,0-1 1 0 0,0 1-1 0 0,0 0 0 0 0,0 0 1 0 0,0 0-1 0 0,0 0 1 0 0,-1 1-1 0 0,1-1 0 0 0,0 0 1 0 0,0 0-1 0 0,-1 0 0 0 0,1 1 1 0 0,-1-1-1 0 0,1 0 0 0 0,-1 1 1 0 0,0-1-1 0 0,1 0 1 0 0,-1 1-1 0 0,0-1 0 0 0,0 0 1 0 0,0 1-1 0 0,0 0 0 0 0,0 7 80 0 0,0-1 0 0 0,-2 17 0 0 0,1-14 23 0 0,-1-1 0 0 0,0 1 1 0 0,-1-1-1 0 0,-5 14 1 0 0,6-20-125 0 0,0 0 1 0 0,0-1 0 0 0,0 1-1 0 0,0-1 1 0 0,0 0 0 0 0,-1 1-1 0 0,0-1 1 0 0,1 0 0 0 0,-1-1-1 0 0,0 1 1 0 0,0 0 0 0 0,-1-1-1 0 0,1 0 1 0 0,-5 3 0 0 0,5-3-13 0 0,0 1 0 0 0,0-1-1 0 0,0 1 1 0 0,0 0 0 0 0,0 0 0 0 0,0 0 0 0 0,1 0 0 0 0,-1 1 0 0 0,1-1 0 0 0,0 0 0 0 0,0 1-1 0 0,0 0 1 0 0,1-1 0 0 0,-3 8 0 0 0,0 0 50 0 0,3-9-11 0 0,0-4-86 0 0,1 2-21 0 0,-1 0 0 0 0,1 0 1 0 0,-1-1-1 0 0,1 1 0 0 0,0 0 0 0 0,-1-1 1 0 0,1 1-1 0 0,0 0 0 0 0,0-1 1 0 0,-1 1-1 0 0,1-1 0 0 0,0 1 1 0 0,0 0-1 0 0,0-1 0 0 0,-1 1 0 0 0,1-1 1 0 0,0 1-1 0 0,0-1 0 0 0,0 1 1 0 0,0-1-1 0 0,0 1 0 0 0,0 0 0 0 0,0-1 1 0 0,0 1-1 0 0,0-1 0 0 0,0 1 1 0 0,0-1-1 0 0,0 1 0 0 0,0-1 1 0 0,1 0-1 0 0,10-9-822 0 0,2 1 299 0 0,8-14-2358 0 0,0-1 0 0 0,28-45-1 0 0,-9 13-637 0 0,19-27-771 0 0,-5-2 3341 0 0,-12 11 2857 0 0,77-103 0 0 0,-107 161-181 0 0,-1-1-1 0 0,12-21 1 0 0,-17 25 1494 0 0,10-25 1813 0 0,-18 38-4657 0 0,-1 0-289 0 0,0 0 0 0 0,0 0-1 0 0,0 1 1 0 0,0-1 0 0 0,1 1 0 0 0,-1 0 0 0 0,0-1 0 0 0,0 1 0 0 0,1 1 0 0 0,-1-1 0 0 0,-2 2-1 0 0,-34 20-620 0 0,25-14 6 0 0,5-3-318 0 0,1 1-1 0 0,-1 0 1 0 0,1 0-1 0 0,0 1 1 0 0,1-1 0 0 0,0 2-1 0 0,-12 16 1 0 0,18-22 583 0 0,0 1 0 0 0,1-1 0 0 0,-1 1 0 0 0,1-1 0 0 0,-1 0 0 0 0,1 1 0 0 0,0-1 0 0 0,0 1 1 0 0,1-1-1 0 0,-1 1 0 0 0,2 4 0 0 0,8 23-14 0 0,-2-11 313 0 0,32 98 43 0 0,-13-35 533 0 0,13 50 1370 0 0,-30-83-491 0 0,-1 1 0 0 0,-3 0 0 0 0,-2 0 0 0 0,-2 65 0 0 0,-28 112 2405 0 0,17-199-3601 0 0,7-25-267 0 0,0 1 1 0 0,1-1-1 0 0,-1 1 1 0 0,1 0-1 0 0,0-1 1 0 0,0 8-1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5351 0 0,'3'-1'416'0'0,"112"-28"1375"0"0,-25 7 1194 0 0,-75 18-2362 0 0,111-26 3438 0 0,-105 26-3627 0 0,0 2 1 0 0,1 0-1 0 0,-1 1 1 0 0,23 2-1 0 0,52 8 446 0 0,-76-8-814 0 0,-13 0 72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1 213 8951 0 0,'0'0'7'0'0,"4"-7"99"0"0,0-1 0 0 0,1 1 0 0 0,-1 1 0 0 0,2-1-1 0 0,-1 1 1 0 0,1 0 0 0 0,0 0 0 0 0,10-7 0 0 0,40-20 3124 0 0,-35 22 169 0 0,38-28-1 0 0,16-10 2446 0 0,-72 47-5712 0 0,-1 0 0 0 0,1 0 1 0 0,0 1-1 0 0,0-1 0 0 0,-1 1 0 0 0,1 0 1 0 0,0 0-1 0 0,0 0 0 0 0,5-1 0 0 0,-7 2 219 0 0,-11 8-2324 0 0,7-5 1569 0 0,-1 1-692 0 0,-14 8-12943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00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 3311 0 0,'0'0'251'0'0,"0"2"-160"0"0,-5 22 1897 0 0,0-1 0 0 0,-2 1 0 0 0,-17 40 0 0 0,15-40-527 0 0,-26 51 3468 0 0,-1 1-1105 0 0,-60 144 3436 0 0,71-168-6261 0 0,20-42-716 0 0,-2 4 90 0 0,1 0 0 0 0,0 0 1 0 0,1 1-1 0 0,0-1 0 0 0,-2 17 0 0 0,7-29-241 0 0,1-1-101 0 0,-1-1-31 0 0,0 0 0 0 0,0 0 0 0 0,0 0 0 0 0,0 1 1 0 0,0-1-1 0 0,0 0 0 0 0,0 0 0 0 0,0 0 0 0 0,0 0 0 0 0,0 0 0 0 0,0 0 0 0 0,0 1 0 0 0,1-1 1 0 0,-1 0-1 0 0,0 0 0 0 0,0 0 0 0 0,0 0 0 0 0,0 0 0 0 0,0 0 0 0 0,0 0 0 0 0,1 0 1 0 0,-1 0-1 0 0,0 0 0 0 0,0 0 0 0 0,0 0 0 0 0,0 0 0 0 0,0 0 0 0 0,1 0 0 0 0,-1 0 0 0 0,0 0 1 0 0,0 0-1 0 0,0 0 0 0 0,0 0 0 0 0,1 0 0 0 0,3-2 0 0 0,0-1 0 0 0,0 0 0 0 0,0 0 0 0 0,-1-1 0 0 0,1 1 0 0 0,-1-1 0 0 0,6-7 0 0 0,-1 1 0 0 0,8-10-33 0 0,-2-1-1 0 0,0 0 1 0 0,20-43-1 0 0,14-24-85 0 0,-39 75 31 0 0,-1 0 1 0 0,2 0 0 0 0,-1 1 0 0 0,2 0-1 0 0,0 0 1 0 0,22-17 0 0 0,-31 28 90 0 0,-1 0-1 0 0,1 0 1 0 0,0 0-1 0 0,0 0 1 0 0,0 1-1 0 0,-1-1 1 0 0,1 1-1 0 0,3-1 1 0 0,-3 0 107 0 0,4 11 87 0 0,-3-7-159 0 0,-1 1-7 0 0,0-1-1 0 0,-1 1 1 0 0,1 0 0 0 0,-1 0-1 0 0,0 0 1 0 0,0 0 0 0 0,0 0-1 0 0,-1 0 1 0 0,1 0 0 0 0,-1 8 0 0 0,-6 40 84 0 0,6-50-107 0 0,-9 48 10 0 0,-24 70-1 0 0,13-60-17 0 0,-11 37 0 0 0,28-84 0 0 0,1 1 0 0 0,3-10 0 0 0,-1-5 0 0 0,0 1 0 0 0,0 0 0 0 0,0 0 0 0 0,1 0 0 0 0,-1 0 0 0 0,0 0 0 0 0,0 0 0 0 0,0 0 0 0 0,0 0 0 0 0,0 0 0 0 0,0-1 0 0 0,0 1 0 0 0,0 0 0 0 0,0 0 0 0 0,0 0 0 0 0,0 0 0 0 0,1 0 0 0 0,-1 0 0 0 0,0 0 0 0 0,0 0 0 0 0,0 0 0 0 0,0 0 0 0 0,0 0 0 0 0,0 0 0 0 0,0 0 0 0 0,1 0 0 0 0,-1 0 0 0 0,0 0 0 0 0,0 0 0 0 0,0 0 0 0 0,0 0 0 0 0,0 0 0 0 0,0 0 0 0 0,0 0 0 0 0,1 0 0 0 0,-1 0 0 0 0,0 0 0 0 0,0 0 0 0 0,0 0 0 0 0,0 0 0 0 0,0 0 0 0 0,0 0 0 0 0,0 1 0 0 0,0-1 0 0 0,0 0 0 0 0,1 0 0 0 0,-1 0 0 0 0,0 0 0 0 0,0 0 0 0 0,0 0 0 0 0,0 0 0 0 0,0 0 0 0 0,0 0 0 0 0,0 1 0 0 0,0-1 0 0 0,0 0 0 0 0,0 0 0 0 0,0 0 0 0 0,0 0 0 0 0,0 0 0 0 0,4-7 0 0 0,-4 7 0 0 0,5-14 0 0 0,0 0 0 0 0,-1-1 1 0 0,-1 1-1 0 0,0-1 0 0 0,1-20 0 0 0,-3-78 2 0 0,-2 75-3 0 0,5-60 0 0 0,-2 86-1 0 0,0 0 1 0 0,1 0-1 0 0,0 0 1 0 0,0 1 0 0 0,2-1-1 0 0,-1 1 1 0 0,1 0-1 0 0,1 0 1 0 0,8-11 0 0 0,-10 17-9 0 0,0 0 0 0 0,1 0 1 0 0,0 1-1 0 0,0-1 0 0 0,0 1 1 0 0,0 0-1 0 0,12-5 0 0 0,-4 1 33 0 0,1 2-1 0 0,18-6 0 0 0,-28 11-21 0 0,1 0 1 0 0,0 0-1 0 0,-1 0 0 0 0,1 1 0 0 0,0 0 1 0 0,0 0-1 0 0,0 0 0 0 0,0 0 1 0 0,-1 1-1 0 0,1 0 0 0 0,0 0 1 0 0,0 0-1 0 0,-1 0 0 0 0,1 1 0 0 0,-1 0 1 0 0,5 2-1 0 0,-1 0-1 0 0,0 1 1 0 0,0 0-1 0 0,-1 1 0 0 0,0-1 0 0 0,0 1 0 0 0,0 1 1 0 0,7 7-1 0 0,-6-4 0 0 0,-1 1 0 0 0,0-1 0 0 0,-1 1 0 0 0,0 1 0 0 0,7 17 0 0 0,15 64 0 0 0,-19-61 0 0 0,40 160 0 0 0,-35-136 0 0 0,-8-34 0 0 0,0 0 0 0 0,4 41 0 0 0,-9-58 0 0 0,0-4 0 0 0,-1 0 0 0 0,0 0 0 0 0,1 0 0 0 0,-1 0 0 0 0,0 0 0 0 0,0 0 0 0 0,0 0 0 0 0,0 0 0 0 0,0 0 0 0 0,0 0 0 0 0,0 0 0 0 0,0 0 0 0 0,0 0 0 0 0,0 0 0 0 0,-1 0 0 0 0,0 2 0 0 0,-3 9 0 0 0,4-11 0 0 0,-1 0 0 0 0,1-1 0 0 0,-1 1 0 0 0,1 0 0 0 0,-1 0 0 0 0,0 0 0 0 0,1 0 0 0 0,-1-1 0 0 0,0 1 0 0 0,0 0 0 0 0,0-1 0 0 0,0 1 0 0 0,1-1 0 0 0,-1 1 0 0 0,0-1 0 0 0,0 1 0 0 0,0-1 0 0 0,0 1 0 0 0,0-1 0 0 0,0 0 0 0 0,0 0 0 0 0,0 0 0 0 0,0 1 0 0 0,0-1 0 0 0,0 0 0 0 0,-1 0 0 0 0,1 0 0 0 0,0 0 0 0 0,0-1 0 0 0,0 1 0 0 0,0 0 0 0 0,0 0 0 0 0,0-1 0 0 0,0 1 0 0 0,0-1 0 0 0,0 1 0 0 0,0 0 0 0 0,1-1 0 0 0,-2 0 0 0 0,-13-5 0 0 0,4 5 0 0 0,0-1 0 0 0,1-1 0 0 0,-1 0 0 0 0,1 0 0 0 0,0-1 0 0 0,0 0 0 0 0,0 0 0 0 0,1-1 0 0 0,-10-7 0 0 0,-2-1 0 0 0,8 5 0 0 0,1-1 0 0 0,0 0 0 0 0,1 0 0 0 0,0-1 0 0 0,1 0 0 0 0,0-1 0 0 0,0-1 0 0 0,-10-15 0 0 0,15 20 0 0 0,0-1 0 0 0,1 0 0 0 0,0 0 0 0 0,0-1 0 0 0,1 1 0 0 0,0-1 0 0 0,0 0 0 0 0,1 0 0 0 0,0 0 0 0 0,0 0 0 0 0,1 0 0 0 0,1 0 0 0 0,-1 0 0 0 0,2-13 0 0 0,1 15 0 0 0,0 0 0 0 0,0 0 0 0 0,0 0 0 0 0,1 0 0 0 0,0 1 0 0 0,0-1 0 0 0,1 1 0 0 0,-1 0 0 0 0,10-11 0 0 0,-12 15 0 0 0,0 0 0 0 0,1 0 0 0 0,-1 0 0 0 0,1 1 0 0 0,-1-1 0 0 0,1 0 0 0 0,0 1 0 0 0,0-1 0 0 0,0 1 0 0 0,0 0 0 0 0,0-1 0 0 0,3 0 0 0 0,1-1 0 0 0,-5 2 0 0 0,0 0 0 0 0,1 1 0 0 0,-1-1 0 0 0,1 0 0 0 0,-1 1 0 0 0,1-1 0 0 0,-1 1 0 0 0,1-1 0 0 0,-1 1 0 0 0,4 0 0 0 0,7 2 0 0 0,-9 2 0 0 0,-3-3 0 0 0,5 7 0 0 0,-5-2 0 0 0,1-1 0 0 0,-2 0 0 0 0,1 0 0 0 0,-1 1 0 0 0,1-1 0 0 0,-1 0 0 0 0,-1 0 0 0 0,1 0 0 0 0,-4 8 0 0 0,-3 6 0 0 0,-12 19 0 0 0,2-14 0 0 0,15-18 0 0 0,5-6 0 0 0,6-4 0 0 0,16-15-1098 0 0,20-12-6832 0 0,-6 9-2266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6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395 173 2615 0 0,'2'2'3680'0'0,"0"0"-3297"0"0,0 0 0 0 0,0 1-1 0 0,-1-1 1 0 0,1 1 0 0 0,0-1-1 0 0,-1 1 1 0 0,0 0 0 0 0,1-1-1 0 0,-1 1 1 0 0,0 0 0 0 0,-1 0-1 0 0,1 0 1 0 0,0 0 0 0 0,-1 0-1 0 0,0 0 1 0 0,1 4 0 0 0,-1 9 1699 0 0,-3 30 1 0 0,1-30-1143 0 0,-2 32 445 0 0,-2-1 0 0 0,-2 0 0 0 0,-2 0 0 0 0,-3-1 1 0 0,-1-1-1 0 0,-28 63 0 0 0,21-67-203 0 0,-31 47 0 0 0,42-72-806 0 0,-2-1 0 0 0,0-1-1 0 0,0 0 1 0 0,-1 0 0 0 0,-27 20-1 0 0,38-32-360 0 0,0-1 0 0 0,0 1-1 0 0,-1-1 1 0 0,1 0 0 0 0,0 0-1 0 0,-1 0 1 0 0,1 0 0 0 0,-1 0-1 0 0,1-1 1 0 0,-1 1 0 0 0,1-1-1 0 0,-1 1 1 0 0,1-1 0 0 0,-1 0-1 0 0,0 0 1 0 0,1 0 0 0 0,-1 0-1 0 0,1-1 1 0 0,-5 0 0 0 0,4 0-8 0 0,0-1 0 0 0,0 1 0 0 0,0 0 0 0 0,0-1 1 0 0,0 0-1 0 0,0 0 0 0 0,0 0 0 0 0,1 0 0 0 0,-1 0 0 0 0,1 0 1 0 0,0-1-1 0 0,0 1 0 0 0,0-1 0 0 0,0 0 0 0 0,-2-3 0 0 0,-3-6-236 0 0,1-1 1 0 0,1 1-1 0 0,0-2 0 0 0,0 1 0 0 0,2 0 0 0 0,-5-23 0 0 0,4 3-1408 0 0,1-55 0 0 0,6-28 165 0 0,27-163-1 0 0,-26 255 1591 0 0,1 1 1 0 0,1-1-1 0 0,1 1 0 0 0,2 0 0 0 0,19-40 0 0 0,-22 51 35 0 0,1-1 198 0 0,0 0-1 0 0,15-19 0 0 0,-17 25-42 0 0,-4 6-235 0 0,-1 0 1 0 0,0 0-1 0 0,1 0 0 0 0,-1 0 1 0 0,1 0-1 0 0,0 0 0 0 0,-1 1 1 0 0,1-1-1 0 0,-1 0 0 0 0,1 1 1 0 0,0-1-1 0 0,0 0 0 0 0,0 1 1 0 0,-1-1-1 0 0,1 1 0 0 0,0-1 1 0 0,0 1-1 0 0,0-1 1 0 0,0 1-1 0 0,0 0 0 0 0,0-1 1 0 0,0 1-1 0 0,0 0 0 0 0,0 0 1 0 0,0 0-1 0 0,0 0 0 0 0,0 0 1 0 0,0 0-1 0 0,0 0 0 0 0,-1 0 1 0 0,3 0-1 0 0,2 2 173 0 0,0 0 0 0 0,0 0 0 0 0,-1 1 0 0 0,1-1 0 0 0,-1 1 0 0 0,0 0 0 0 0,1 0 0 0 0,-2 1 0 0 0,1-1 0 0 0,6 8 0 0 0,-1-1-48 0 0,0 1 1 0 0,12 22-1 0 0,-8-11-165 0 0,66 127 25 0 0,43 72-58 0 0,-70-134 0 0 0,-39-64 0 0 0,1-2 0 0 0,1 0 0 0 0,23 26 0 0 0,-31-39 0 0 0,1-1 0 0 0,0 0 0 0 0,0 0 0 0 0,0-1 0 0 0,1 0 0 0 0,0 0 0 0 0,0-1 0 0 0,0 0 0 0 0,1 0 0 0 0,19 5 0 0 0,-24-9-153 0 0,-1 0-1 0 0,1 0 1 0 0,-1-1 0 0 0,1 0-1 0 0,-1 0 1 0 0,1 0 0 0 0,-1-1-1 0 0,1 1 1 0 0,0-1 0 0 0,-1 0 0 0 0,0 0-1 0 0,1-1 1 0 0,-1 1 0 0 0,0-1-1 0 0,0 0 1 0 0,0 0 0 0 0,0 0-1 0 0,0-1 1 0 0,0 1 0 0 0,0-1-1 0 0,5-6 1 0 0,-2 1-713 0 0,1 0 1 0 0,-2 0-1 0 0,1 0 0 0 0,-2-1 1 0 0,1 0-1 0 0,-1-1 0 0 0,0 1 1 0 0,4-14-1 0 0,1-8-8442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4975 0 0,'2'-2'388'0'0,"140"-63"12341"0"0,-53 26-4792 0 0,-31 11-6366 0 0,19-16 843 0 0,-75 43-2264 0 0,0 0-19 0 0,5 0-111 0 0,-7 6-4313 0 0,-10 12-4986 0 0,-1-3 2015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6415 0 0,'14'49'741'0'0,"-7"-28"236"0"0,6 34-1 0 0,21 213 7441 0 0,13 77-1727 0 0,-20-159-4971 0 0,-13-66 161 0 0,33 129 0 0 0,-23-138-697 0 0,-23-103-1109 0 0,4 17 192 0 0,1 1 1 0 0,14 39-1 0 0,-16-57-224 0 0,-1-1 0 0 0,1 0-1 0 0,0 1 1 0 0,0-2 0 0 0,1 1 0 0 0,0 0 0 0 0,0-1 0 0 0,1 0 0 0 0,0 0-1 0 0,0 0 1 0 0,0-1 0 0 0,12 8 0 0 0,-7-7-5 0 0,1 0 1 0 0,-1-1-1 0 0,1 0 1 0 0,0-1-1 0 0,1 0 1 0 0,24 4-1 0 0,-18-6-6 0 0,-1 0-1 0 0,1-2 1 0 0,-1 0-1 0 0,24-3 1 0 0,-15-1 17 0 0,282-44-39 0 0,-297 47-431 0 0,-1-1 0 0 0,1-1-1 0 0,-1 1 1 0 0,21-9 0 0 0,-26 8-207 0 0,-1 1 0 0 0,1-1 1 0 0,-1 0-1 0 0,0-1 0 0 0,0 1 0 0 0,0-1 0 0 0,0 0 1 0 0,-1 0-1 0 0,0-1 0 0 0,8-9 0 0 0,0-7-9567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2935 0 0,'3'-1'169'0'0,"0"-1"-62"0"0,-1 1 1 0 0,1 0-1 0 0,-1-1 0 0 0,1 1 1 0 0,-1 0-1 0 0,1 0 0 0 0,0 1 1 0 0,-1-1-1 0 0,1 1 0 0 0,0-1 1 0 0,0 1-1 0 0,-1 0 0 0 0,1 0 1 0 0,0 0-1 0 0,0 0 0 0 0,-1 0 1 0 0,1 1-1 0 0,3 0 0 0 0,3 3 931 0 0,0 0-1 0 0,0 1 0 0 0,-1 0 0 0 0,0 1 0 0 0,0-1 1 0 0,0 1-1 0 0,-1 1 0 0 0,7 7 0 0 0,15 11 2052 0 0,1-1-449 0 0,-1 2-1 0 0,-1 1 1 0 0,41 51 0 0 0,-58-63-2028 0 0,1 0-1 0 0,0-1 1 0 0,1-1 0 0 0,0 0 0 0 0,21 15-1 0 0,-32-27-1016 0 0,0-1-215 0 0,10 0-1871 0 0,-3-1-4046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217 255 8927 0 0,'-46'60'1453'0'0,"-14"36"4900"0"0,-25 72 4169 0 0,79-154-9403 0 0,-7 24-1 0 0,7-19-494 0 0,6-17-266 0 0,12-4-3128 0 0,0-6-3735 0 0,4-5-2623 0 0</inkml:trace>
  <inkml:trace contextRef="#ctx0" brushRef="#br0" timeOffset="1">466 2 6127 0 0,'-3'-1'3587'0'0,"3"1"-3387"0"0,-1 0 0 0 0,0 0 0 0 0,0 0 0 0 0,0 0-1 0 0,1 0 1 0 0,-1 0 0 0 0,0 0 0 0 0,0 0 0 0 0,1 0 0 0 0,-1 1 0 0 0,0-1 0 0 0,1 0 0 0 0,-1 0 0 0 0,0 1-1 0 0,0-1 1 0 0,1 1 0 0 0,-1-1 0 0 0,1 0 0 0 0,-1 1 0 0 0,0-1 0 0 0,1 1 0 0 0,-1-1 0 0 0,1 1-1 0 0,-1 0 1 0 0,1-1 0 0 0,-1 1 0 0 0,1-1 0 0 0,0 1 0 0 0,-1 0 0 0 0,1 0 0 0 0,0-1 0 0 0,-1 1-1 0 0,1 0 1 0 0,0-1 0 0 0,0 2 0 0 0,-4 7 1431 0 0,2 0 0 0 0,-3 13-1 0 0,-1 2 511 0 0,-2 2 537 0 0,-7 42 1 0 0,5-4-4384 0 0,3-20-5459 0 0,4-25-1620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8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6767 0 0,'0'0'520'0'0,"3"-1"-340"0"0,16-10 1204 0 0,1-1 0 0 0,-1 0 0 0 0,-1-2 0 0 0,17-16-1 0 0,25-17 2872 0 0,-57 45-3599 0 0,11-1 198 0 0,-13 2-735 0 0,0 0 0 0 0,0 1 1 0 0,1-1-1 0 0,-1 1 1 0 0,0 0-1 0 0,1-1 0 0 0,-1 1 1 0 0,0 0-1 0 0,0 0 0 0 0,1 0 1 0 0,-1 0-1 0 0,1 0 0 0 0,-1 0 1 0 0,0 0-1 0 0,1 0 0 0 0,-1 0 1 0 0,0 1-1 0 0,0-1 0 0 0,3 1 1 0 0,-2 1 56 0 0,0-1 1 0 0,1 1-1 0 0,-1 0 1 0 0,0 0-1 0 0,0-1 1 0 0,0 1-1 0 0,0 1 1 0 0,0-1-1 0 0,-1 0 1 0 0,1 0 0 0 0,-1 1-1 0 0,1-1 1 0 0,-1 1-1 0 0,0-1 1 0 0,0 1-1 0 0,0 0 1 0 0,1 5-1 0 0,0-2 94 0 0,-1 1 1 0 0,-1 0-1 0 0,1 0 0 0 0,-1 0 1 0 0,0 0-1 0 0,-2 11 0 0 0,1-7 57 0 0,1 0-1 0 0,0 16 1 0 0,1-17-82 0 0,-1 0 0 0 0,0 0 0 0 0,-2 11 0 0 0,0-7 290 0 0,-1 25 1 0 0,3-37-72 0 0,11-2-219 0 0,-10 1-237 0 0,1-1 0 0 0,-1 0-1 0 0,0 0 1 0 0,1 0-1 0 0,-1 0 1 0 0,0 0-1 0 0,0 0 1 0 0,1 0 0 0 0,-1 0-1 0 0,0-1 1 0 0,0 1-1 0 0,1 0 1 0 0,-1-1 0 0 0,0 1-1 0 0,0-1 1 0 0,0 1-1 0 0,1-1 1 0 0,-1 0-1 0 0,1-1 1 0 0,1 0-22 0 0,-1 0 1 0 0,0-1-1 0 0,1 1 1 0 0,-1-1-1 0 0,-1 0 0 0 0,1 0 1 0 0,0 1-1 0 0,-1-1 0 0 0,1 0 1 0 0,1-4-1 0 0,9-37-89 0 0,-4 13 11 0 0,-6 25 92 0 0,7-19-456 0 0,22-45 0 0 0,-26 61 514 0 0,-4 7 444 0 0,-3 24-342 0 0,0-8-15 0 0,1 0 0 0 0,0 0 0 0 0,1 1 0 0 0,3 26 0 0 0,16 56 293 0 0,1 9-15 0 0,6 88-213 0 0,-21-163-201 0 0,-3 2-9 0 0,0 0 0 0 0,-2 0 0 0 0,-6 46 0 0 0,3-58 0 0 0,-1-1 0 0 0,-1 1 0 0 0,-1-1 0 0 0,0 0 0 0 0,-2 0 0 0 0,0-1 0 0 0,-12 20 0 0 0,17-33 0 0 0,0-1 0 0 0,-1 0 0 0 0,0 0 0 0 0,1 0 0 0 0,-1 0 0 0 0,-1-1 0 0 0,1 1 0 0 0,-1-1 0 0 0,0-1 0 0 0,0 1 0 0 0,0 0 0 0 0,-9 4 0 0 0,11-7 0 0 0,0 0 0 0 0,-1 0 0 0 0,1 0 0 0 0,0 0 0 0 0,0 0 0 0 0,0-1 0 0 0,-1 1 0 0 0,1-1 0 0 0,0 0 0 0 0,-1 0 0 0 0,1 0 0 0 0,0-1 0 0 0,0 1 0 0 0,-1-1 0 0 0,1 1 0 0 0,0-1 0 0 0,0 0 0 0 0,0-1 0 0 0,0 1 0 0 0,0 0 0 0 0,0-1 0 0 0,0 0 0 0 0,0 1 0 0 0,0-1 0 0 0,-2-3 0 0 0,0 0-192 0 0,0-1 0 0 0,0 1 0 0 0,0-1 0 0 0,1 0 0 0 0,0 0 1 0 0,0 0-1 0 0,0-1 0 0 0,1 1 0 0 0,0-1 0 0 0,-3-12 0 0 0,1 4-1191 0 0,2 0-1 0 0,0 0 1 0 0,1 0 0 0 0,0-20-1 0 0,3-2-8812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9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6911 0 0,'0'0'36'0'0,"0"0"0"0"0,0 1 0 0 0,1-1 0 0 0,-1 0 0 0 0,0 0 1 0 0,1 0-1 0 0,-1 1 0 0 0,0-1 0 0 0,0 0 0 0 0,1 0 0 0 0,-1 1 0 0 0,0-1 0 0 0,0 0 0 0 0,1 0 0 0 0,-1 1 0 0 0,0-1 0 0 0,0 0 0 0 0,0 1 0 0 0,0-1 0 0 0,1 0 0 0 0,-1 1 0 0 0,0-1 0 0 0,0 0 0 0 0,0 1 0 0 0,0-1 0 0 0,0 0 0 0 0,0 1 0 0 0,0-1 0 0 0,0 0 0 0 0,0 1 0 0 0,3 16 2895 0 0,-6 43 8393 0 0,-2 34-5514 0 0,1-38-4200 0 0,-5 33-749 0 0,5-58-1146 0 0,-3 11-890 0 0,0-3-6844 0 0,5-14-1059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9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2471 0 0,'1'3'187'0'0,"3"14"-73"0"0,2 24 0 0 0,-4 1 2829 0 0,-4 105 10265 0 0,1 5-3563 0 0,1-117-7584 0 0,9 66 0 0 0,-8-92-2129 0 0,0-5 95 0 0,2 4-23 0 0,2-1-247 0 0,6-20-5529 0 0,-3-2-1054 0 0,0-2-1789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6991 0 0,'14'-1'286'0'0,"-1"-1"0"0"0,0 0 0 0 0,0 0 0 0 0,0-2 0 0 0,16-5 0 0 0,58-31 4498 0 0,-44 19-2134 0 0,48-20 1246 0 0,-81 37-3575 0 0,0 0 78 0 0,-1 0 1 0 0,13-9 0 0 0,-4 4-52 0 0,-16 8-286 0 0,1-1 0 0 0,-1 1 0 0 0,1 0 0 0 0,-1-1 0 0 0,1 1 0 0 0,3-4 0 0 0,-6 4-51 0 0,1 1-1 0 0,-1 0 0 0 0,0-1 1 0 0,1 1-1 0 0,-1 0 0 0 0,0 0 1 0 0,1-1-1 0 0,-1 1 1 0 0,1 0-1 0 0,-1 0 0 0 0,1 0 1 0 0,-1 0-1 0 0,0-1 0 0 0,1 1 1 0 0,-1 0-1 0 0,1 0 1 0 0,-1 0-1 0 0,1 0 0 0 0,-1 0 1 0 0,1 0-1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30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6391 0 0,'0'0'492'0'0,"3"0"-322"0"0,21-4 2294 0 0,38 0 1 0 0,-60 5-2350 0 0,1 0 0 0 0,0 0 1 0 0,0 0-1 0 0,-1 0 0 0 0,1 0 0 0 0,-1 0 1 0 0,1 1-1 0 0,-1-1 0 0 0,1 1 0 0 0,-1 0 0 0 0,3 3 1 0 0,-4-5-64 0 0,0 1 0 0 0,0 0 0 0 0,0 0 1 0 0,-1 0-1 0 0,1 0 0 0 0,0 0 1 0 0,-1 0-1 0 0,1 0 0 0 0,0 0 0 0 0,-1 0 1 0 0,1 0-1 0 0,-1 0 0 0 0,0 0 1 0 0,1 2-1 0 0,1 4 110 0 0,6 8 157 0 0,-2 1-1 0 0,0 0 0 0 0,0 1 1 0 0,-2-1-1 0 0,0 1 0 0 0,-1 0 1 0 0,2 22-1 0 0,-3-27-227 0 0,0-1 0 0 0,1 0 0 0 0,6 15-1 0 0,3 14 260 0 0,36 119 893 0 0,13 100 373 0 0,7 22 1338 0 0,10 74-14 0 0,-52-204-2269 0 0,2 11 221 0 0,28 173 1626 0 0,-14-89-971 0 0,-14-5-740 0 0,-27-212-806 0 0,-1-1 0 0 0,-1 1 0 0 0,-2 0 0 0 0,0-1 0 0 0,-2 0 0 0 0,-2 0 0 0 0,-10 32 0 0 0,15-56-1 0 0,1 0 0 0 0,-1 0 0 0 0,0-1 0 0 0,0 1 0 0 0,0-1 0 0 0,-1 0 0 0 0,1 1 0 0 0,-1-1 0 0 0,-5 4 0 0 0,7-5 0 0 0,-1-1 0 0 0,0 1 0 0 0,-1-1 0 0 0,1 0 0 0 0,0 0 0 0 0,0 0 0 0 0,0 0 0 0 0,-1 0 0 0 0,1 0 0 0 0,0-1 0 0 0,-1 1 0 0 0,1-1 0 0 0,-1 1 0 0 0,1-1 0 0 0,-1 0 0 0 0,1 0 0 0 0,-4-1 0 0 0,-13-3 0 0 0,15 0 0 0 0,3 1 0 0 0,-5-6 0 0 0,5 8 0 0 0,1 0 0 0 0,0 0 0 0 0,0 0 0 0 0,0 1 0 0 0,1-1 0 0 0,-1 0 0 0 0,0 0 0 0 0,0 0 0 0 0,0 1 0 0 0,0-1 0 0 0,1 0 0 0 0,-1 0 0 0 0,1 0 0 0 0,0-1 0 0 0,0 0 0 0 0,0 0 0 0 0,1 1 0 0 0,-1-1 0 0 0,0 1 0 0 0,1-1 0 0 0,-1 1 0 0 0,1-1 0 0 0,-1 1 0 0 0,1 0 0 0 0,0 0 0 0 0,0 0 0 0 0,0 0 0 0 0,-1 0 0 0 0,1 0 0 0 0,0 0 0 0 0,0 1 0 0 0,0-1 0 0 0,0 1 0 0 0,0-1 0 0 0,0 1 0 0 0,1 0 0 0 0,2 0 0 0 0,5 0 0 0 0,1 0 0 0 0,-1 2 0 0 0,17 2 0 0 0,-1 1 0 0 0,-22-5 0 0 0,0 0 0 0 0,0 1 0 0 0,1-2 0 0 0,-1 1 0 0 0,0 0 0 0 0,0-1 0 0 0,1 0 0 0 0,-1 0 0 0 0,0 0 0 0 0,0 0 0 0 0,0-1 0 0 0,0 1 0 0 0,0-1 0 0 0,6-4 0 0 0,0-2 0 0 0,-1 0 0 0 0,0 0 0 0 0,15-19 0 0 0,-22 25 0 0 0,13-16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8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4119 0 5671 0 0,'0'0'436'0'0,"-1"1"-288"0"0,-59 32 6736 0 0,-54 33 1050 0 0,85-49-6453 0 0,19-10-624 0 0,1-2 0 0 0,-20 9-1 0 0,4-5-264 0 0,-1-1 0 0 0,0-2 0 0 0,0-1 0 0 0,-37 3-1 0 0,-109-2 788 0 0,163-6-1315 0 0,-183-14 1123 0 0,127 7-813 0 0,-322-36 347 0 0,-169-14 238 0 0,3 40-959 0 0,328 16 0 0 0,-376 4 0 0 0,497 0 0 0 0,1 4 0 0 0,-106 22 0 0 0,-94 8 0 0 0,286-36 0 0 0,1 0 0 0 0,-1-2 0 0 0,1 0 0 0 0,-1-1 0 0 0,1-1 0 0 0,-21-6 0 0 0,31 6-146 0 0,-1 0 1 0 0,1-1-1 0 0,0 1 1 0 0,0-2-1 0 0,0 1 0 0 0,1-1 1 0 0,0 0-1 0 0,0 0 1 0 0,-8-10-1 0 0,3 1-7426 0 0,-1-1-2624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8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5119 0 0,'48'79'561'0'0,"-23"-40"925"0"0,-2 1 0 0 0,20 46 0 0 0,95 303 8707 0 0,-125-348-9242 0 0,-2-9 201 0 0,12 60 0 0 0,-23-80-927 0 0,0-11-351 0 0,-1-8-820 0 0,1-5-4532 0 0,-4-1-1928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2 797 3247 0 0,'0'-2'251'0'0,"-1"-14"-157"0"0,1 9 174 0 0,0 1 0 0 0,0-1 0 0 0,1-13 1 0 0,4-3 1597 0 0,2 0-1 0 0,0 1 1 0 0,12-26 0 0 0,-5 18 102 0 0,32-47-1 0 0,106-116 1105 0 0,-128 166-2620 0 0,60-84 233 0 0,2-1 201 0 0,-75 101-794 0 0,0 0-1 0 0,1 1 1 0 0,1 1 0 0 0,16-10 0 0 0,-25 17-102 0 0,-2 0 1 0 0,1 1 0 0 0,-1 0-1 0 0,1-1 1 0 0,-1 1 0 0 0,1 0-1 0 0,0 1 1 0 0,-1-1 0 0 0,1 0 0 0 0,0 1-1 0 0,0 0 1 0 0,0-1 0 0 0,-1 1-1 0 0,1 0 1 0 0,0 0 0 0 0,0 1-1 0 0,0-1 1 0 0,-1 1 0 0 0,1-1 0 0 0,0 1-1 0 0,0 0 1 0 0,4 2 0 0 0,-2 0 33 0 0,0-1 1 0 0,0 1 0 0 0,0 1 0 0 0,-1-1-1 0 0,1 1 1 0 0,-1 0 0 0 0,0 0-1 0 0,0 0 1 0 0,3 5 0 0 0,5 8 86 0 0,-2 1 1 0 0,0 0-1 0 0,9 23 0 0 0,1 3 65 0 0,85 142 758 0 0,-11-24 4 0 0,123 237 1899 0 0,-137-272-1671 0 0,-6-10 696 0 0,-4 16 181 0 0,-50-117-1623 0 0,-33-39-1420 0 0,5 13 136 0 0,0 0 0 0 0,-1 0 1 0 0,0 1-1 0 0,0 0 0 0 0,-21-13 0 0 0,4 1-5398 0 0,-5-4-2381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3 249 3823 0 0,'-2'1'-34'0'0,"2"-2"93"0"0,0 1 1 0 0,0 0 0 0 0,0 0-1 0 0,0 0 1 0 0,-1 0-1 0 0,1 0 1 0 0,0 0 0 0 0,0-1-1 0 0,0 1 1 0 0,0 0 0 0 0,0 0-1 0 0,0 0 1 0 0,0 0 0 0 0,0 0-1 0 0,0 0 1 0 0,0-1-1 0 0,0 1 1 0 0,0 0 0 0 0,0 0-1 0 0,0 0 1 0 0,0 0 0 0 0,0 0-1 0 0,0-1 1 0 0,0 1 0 0 0,0 0-1 0 0,0 0 1 0 0,0 0-1 0 0,0 0 1 0 0,0 0 0 0 0,1 0-1 0 0,-1-1 1 0 0,0 1 0 0 0,0 0-1 0 0,0 0 1 0 0,0 0 0 0 0,0 0-1 0 0,0 0 1 0 0,0 0 0 0 0,0 0-1 0 0,0 0 1 0 0,1-1-1 0 0,-1 1 1 0 0,0 0 0 0 0,18-23 2215 0 0,2 0 0 0 0,0 2 1 0 0,1 0-1 0 0,2 1 0 0 0,29-21 1 0 0,7-7 547 0 0,-56 46-2731 0 0,-1 0 0 0 0,0 0-1 0 0,1 0 1 0 0,-1 0-1 0 0,0 0 1 0 0,2-3-1 0 0,-2 2-6 0 0,-1 1 0 0 0,1 0-1 0 0,0 0 1 0 0,0 0 0 0 0,0 0 0 0 0,0 1-1 0 0,3-3 1 0 0,16-7-772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4663 0 0,'18'-17'293'0'0,"0"0"0"0"0,1 2-1 0 0,40-25 1 0 0,-46 31 82 0 0,29-14 515 0 0,-12 7-128 0 0,-24 12-562 0 0,1-1-1 0 0,-1 0 1 0 0,0-1 0 0 0,-1 0 0 0 0,1 1 0 0 0,6-10 0 0 0,-8 9 119 0 0,0 1 0 0 0,0-1 0 0 0,1 1 0 0 0,0 0 1 0 0,0 1-1 0 0,0-1 0 0 0,1 1 0 0 0,0 0 0 0 0,11-6 0 0 0,-13 9 390 0 0,8-3 1887 0 0,-13 12-809 0 0,-4 7 197 0 0,3-7-1254 0 0,-1 0-1 0 0,-1 0 1 0 0,-4 9-1 0 0,-8 17 937 0 0,-3 11-932 0 0,-2-1 0 0 0,-2-1 0 0 0,-1 0 0 0 0,-54 68-1 0 0,59-89-698 0 0,3-8-222 0 0,16-14 120 0 0,0 1-1 0 0,-1-1 0 0 0,1 0 0 0 0,0 0 1 0 0,0 1-1 0 0,-1-1 0 0 0,1 0 0 0 0,0 0 0 0 0,0 0 1 0 0,-1 0-1 0 0,1 1 0 0 0,0-1 0 0 0,-1 0 0 0 0,1 0 1 0 0,0 0-1 0 0,0 0 0 0 0,-1 0 0 0 0,1 0 1 0 0,0 0-1 0 0,-1 0 0 0 0,1 0 0 0 0,0 0 0 0 0,-1 0 1 0 0,1 0-1 0 0,0 0 0 0 0,-1 0 0 0 0,1 0 1 0 0,0 0-1 0 0,-1 0 0 0 0,1 0 0 0 0,0-1 0 0 0,0 1 1 0 0,-1 0-1 0 0,1 0 0 0 0,-1-12-1908 0 0,9-18-4110 0 0,3-1-1349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5695 0 0,'2'15'141'0'0,"-2"0"-1"0"0,1 1 1 0 0,-2-1-1 0 0,-2 17 0 0 0,-15 61 802 0 0,10-58-86 0 0,-25 108 2573 0 0,-30 68 6544 0 0,58-199-9106 0 0,4-8-151 0 0,-1 0 1 0 0,1 1-1 0 0,-1-1 1 0 0,1 1 0 0 0,-1 8-1 0 0,3-13-643 0 0,-1 1 0 0 0,0-1 1 0 0,0 0-1 0 0,1 1 0 0 0,-1-1 0 0 0,0 0 0 0 0,0 1 0 0 0,1-1 0 0 0,-1 0 1 0 0,0 1-1 0 0,1-1 0 0 0,-1 0 0 0 0,1 0 0 0 0,-1 1 0 0 0,0-1 0 0 0,1 0 1 0 0,-1 0-1 0 0,1 0 0 0 0,-1 0 0 0 0,0 0 0 0 0,1 1 0 0 0,-1-1 0 0 0,1 0 1 0 0,-1 0-1 0 0,1 0 0 0 0,-1 0 0 0 0,1 0 0 0 0,-1 0 0 0 0,0 0 0 0 0,1-1 0 0 0,0 1 1 0 0,13-1 524 0 0,-7-1-423 0 0,1-1-1 0 0,-1 0 1 0 0,0 0 0 0 0,0 0 0 0 0,0-1 0 0 0,-1 0 0 0 0,1 0 0 0 0,6-7 0 0 0,45-44 413 0 0,-50 47-473 0 0,27-32 237 0 0,54-79 0 0 0,-56 71-268 0 0,56-80-108 0 0,-50 79-1235 0 0,-21 30-6859 0 0,-4 3-1921 0 0</inkml:trace>
  <inkml:trace contextRef="#ctx0" brushRef="#br0" timeOffset="1">353 267 3823 0 0,'4'15'80'0'0,"1"1"-1"0"0,0-1 1 0 0,1 0-1 0 0,9 16 0 0 0,36 53 170 0 0,-17-29 989 0 0,123 178 7588 0 0,-97-149-4516 0 0,-32-40-1987 0 0,26 56 0 0 0,-44-80-1896 0 0,4 6 37 0 0,-2 1 0 0 0,10 34 0 0 0,-14-23-901 0 0,-7-36-328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70 134 4287 0 0,'0'0'600'0'0,"2"2"222"0"0,2 2-341 0 0,0 1-1 0 0,0 0 1 0 0,-1 0 0 0 0,1 0 0 0 0,-1 1 0 0 0,0-1-1 0 0,-1 1 1 0 0,1 0 0 0 0,-1 0 0 0 0,-1 0 0 0 0,1 0-1 0 0,-1 0 1 0 0,0 0 0 0 0,0 0 0 0 0,0 8 0 0 0,-1 9 702 0 0,-1-1 0 0 0,-8 43 0 0 0,-10 11 1519 0 0,7-34-1330 0 0,-3 8 684 0 0,-25 53 0 0 0,26-68-1026 0 0,13-33-414 0 0,9-11-397 0 0,126-206 386 0 0,-46 56-461 0 0,-70 121-123 0 0,-2-1 1 0 0,20-70-1 0 0,-32 94-24 0 0,4-31 1 0 0,-6 27-16 0 0,-1 18-90 0 0,-7 11-109 0 0,2-1 184 0 0,2 0 1 0 0,-1 1-1 0 0,-1 13 1 0 0,-1 4-109 0 0,-8 41-221 0 0,-11 38-233 0 0,24-105 594 0 0,-56 175-222 0 0,51-160 238 0 0,-1 5 87 0 0,6-19-97 0 0,0 0-1 0 0,-1-1 1 0 0,1 1 0 0 0,-1-1 0 0 0,0 1-1 0 0,1-1 1 0 0,-1 0 0 0 0,0 1-1 0 0,0-1 1 0 0,-1 2 0 0 0,-8 11 74 0 0,9-12 122 0 0,1-1-179 0 0,0-1 0 0 0,0 1 0 0 0,1 0 0 0 0,-1 0 0 0 0,0-1 0 0 0,0 1 0 0 0,0 0 0 0 0,1-1 0 0 0,-1 1 0 0 0,0 0 0 0 0,0 0 0 0 0,1-1 0 0 0,-1 1-1 0 0,1-1 1 0 0,-1 1 0 0 0,1 0 0 0 0,-1-1 0 0 0,1 1 0 0 0,-1-1 0 0 0,1 1 0 0 0,-1-1 0 0 0,1 1 0 0 0,0-1 0 0 0,-1 0 0 0 0,1 1 0 0 0,0-1 0 0 0,-1 0-1 0 0,1 1 1 0 0,0-1 0 0 0,0 0 0 0 0,-1 0 0 0 0,1 0 0 0 0,0 0 0 0 0,0 1 0 0 0,-1-1 0 0 0,1 0 0 0 0,0 0 0 0 0,0-1 0 0 0,-1 1 0 0 0,1 0 0 0 0,0 0-1 0 0,0 0 1 0 0,-1 0 0 0 0,1-1 0 0 0,0 1 0 0 0,1-1 0 0 0,16-6 285 0 0,-1 0 0 0 0,1-2 0 0 0,-1 0 0 0 0,-1-1 0 0 0,0 0 0 0 0,0-2 0 0 0,23-21 0 0 0,16-11 356 0 0,-36 31-470 0 0,27-27-1 0 0,-27 22-290 0 0,1 1 0 0 0,43-31 0 0 0,-50 41-4659 0 0,24-12-1 0 0,-15 11-4369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1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2039 0 0,'-1'17'184'0'0,"2"8"-184"0"0,10 3 0 0 0,-3 4 0 0 0,-5 6 1056 0 0,0-2 168 0 0,7-5 40 0 0,-3-2 8 0 0,-5 4-504 0 0,-1-8-96 0 0,4-5-16 0 0,-2-1-8 0 0,-4-4-400 0 0,-1-1 64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6159 0 0,'0'0'472'0'0,"3"0"-306"0"0,4 1 85 0 0,-1 0 1 0 0,1 1-1 0 0,-1 0 1 0 0,1 0-1 0 0,-1 1 1 0 0,0-1-1 0 0,0 1 0 0 0,0 1 1 0 0,0-1-1 0 0,-1 1 1 0 0,1 0-1 0 0,-1 0 1 0 0,0 1-1 0 0,7 8 1 0 0,-4-4 341 0 0,0 1 0 0 0,-1-1 0 0 0,-1 1 0 0 0,0 0 0 0 0,0 1 1 0 0,-1 0-1 0 0,8 20 0 0 0,-2 8 854 0 0,-2 0 0 0 0,-1 1 0 0 0,-3-1 1 0 0,2 75-1 0 0,-5-82-124 0 0,-1-24-729 0 0,0 1 0 0 0,-1 0 0 0 0,0 0 0 0 0,-2 12 1261 0 0,3-25-1585 0 0,5-22-64 0 0,0 0 0 0 0,-2 0 0 0 0,1-47 0 0 0,-3 55-162 0 0,-1 5-40 0 0,2-43 1 0 0,17-89-1 0 0,-18 136-4 0 0,1 0 0 0 0,0 0 0 0 0,0 1 0 0 0,0-1 0 0 0,1 1 0 0 0,0 0 0 0 0,1 0 0 0 0,6-8 0 0 0,5 0 0 0 0,-9 13 0 0 0,-2 2 0 0 0,18-5 8 0 0,-15 8 28 0 0,-3 0 7 0 0,3 0 85 0 0,-1 0 1 0 0,0 1 0 0 0,0 0 0 0 0,0 0-1 0 0,0 1 1 0 0,0 0 0 0 0,-1 0-1 0 0,0 1 1 0 0,0-1 0 0 0,8 9 0 0 0,6 8 603 0 0,25 34 1 0 0,-20-22-213 0 0,-15-20-501 0 0,-9-10-23 0 0,1-1 1 0 0,-1 1-1 0 0,1-1 1 0 0,0 1-1 0 0,0-1 1 0 0,0 0-1 0 0,0 0 0 0 0,0 0 1 0 0,1 0-1 0 0,-1-1 1 0 0,0 1-1 0 0,1-1 0 0 0,0 1 1 0 0,4 1-1 0 0,-6-3-29 0 0,0 0-1 0 0,-1 0 1 0 0,1 0-1 0 0,0 0 1 0 0,0 0-1 0 0,0-1 1 0 0,-1 1 0 0 0,1 0-1 0 0,0-1 1 0 0,-1 1-1 0 0,1 0 1 0 0,0-1-1 0 0,-1 1 1 0 0,1-1-1 0 0,0 1 1 0 0,-1-1-1 0 0,1 1 1 0 0,0-2-1 0 0,0 2-50 0 0,3-4-169 0 0,0 1 0 0 0,-1-1 0 0 0,0 0 0 0 0,0 0 0 0 0,0 0-1 0 0,0 0 1 0 0,0-1 0 0 0,-1 1 0 0 0,0-1 0 0 0,0 1 0 0 0,2-6 0 0 0,1-7-4888 0 0,6-31 0 0 0,-6 17-2937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4831 0 0,'4'15'269'0'0,"0"0"-1"0"0,-1-1 0 0 0,-1 1 1 0 0,1 25-1 0 0,-6 60 1497 0 0,1-53-1456 0 0,-10 222 11233 0 0,11-247-10351 0 0,1 0 0 0 0,6 40 0 0 0,-5-53-900 0 0,1-1 0 0 0,0 1 0 0 0,0-1 1 0 0,1 0-1 0 0,0 0 0 0 0,1 0 0 0 0,0 0 0 0 0,0 0 0 0 0,0-1 0 0 0,8 10 0 0 0,-10-16-228 0 0,0 1-1 0 0,0-1 0 0 0,0 0 0 0 0,-1 1 1 0 0,1-1-1 0 0,0 0 0 0 0,1 0 0 0 0,-1 0 1 0 0,0 0-1 0 0,0-1 0 0 0,0 1 0 0 0,0-1 1 0 0,1 1-1 0 0,-1-1 0 0 0,0 0 0 0 0,1 0 1 0 0,-1 0-1 0 0,0 0 0 0 0,5 0 0 0 0,4-2 160 0 0,0 0 0 0 0,19-6 0 0 0,-29 7-221 0 0,126-45 1236 0 0,-23 7 273 0 0,-86 35-1091 0 0,-1 0 0 0 0,22-3 0 0 0,-4 2-189 0 0,-33 5-262 0 0,-1 0 1 0 0,1 0 0 0 0,-1 0-1 0 0,1 0 1 0 0,-1-1 0 0 0,1 1-1 0 0,0 0 1 0 0,-1-1 0 0 0,0 1-1 0 0,1-1 1 0 0,-1 0 0 0 0,1 1-1 0 0,1-2 1 0 0,4-15-2199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0 2879 0 0,'3'1'214'0'0,"1"0"-59"0"0,1 0 0 0 0,0 0 0 0 0,-1 1 0 0 0,0 0 1 0 0,1 0-1 0 0,-1 0 0 0 0,0 0 0 0 0,0 1 0 0 0,0 0 0 0 0,5 4 0 0 0,-7-5-80 0 0,0 0 0 0 0,0 0 0 0 0,0 1 0 0 0,0-1 0 0 0,-1 1 0 0 0,1-1 1 0 0,-1 1-1 0 0,0-1 0 0 0,1 1 0 0 0,-1 0 0 0 0,-1 0 0 0 0,1 0 0 0 0,0-1 0 0 0,-1 1 0 0 0,1 0 0 0 0,-1 0 0 0 0,0 0 0 0 0,0 4 0 0 0,-1 8 71 0 0,-1 0 0 0 0,0-1 0 0 0,-1 1 0 0 0,-1-1 0 0 0,0 1 0 0 0,-1-1 0 0 0,-1-1 1 0 0,0 1-1 0 0,-1-1 0 0 0,0 0 0 0 0,-1 0 0 0 0,-1-1 0 0 0,0 0 0 0 0,0 0 0 0 0,-1-1 0 0 0,-1-1 0 0 0,0 0 1 0 0,-23 17-1 0 0,14-12 300 0 0,14-11-115 0 0,-1 1 0 0 0,0 0 1 0 0,0-1-1 0 0,-14 6 1803 0 0,28-16-1802 0 0,-4 4-307 0 0,0 0 1 0 0,0 0-1 0 0,0 0 1 0 0,0 1-1 0 0,1 0 1 0 0,-1-1-1 0 0,0 1 1 0 0,1 1-1 0 0,-1-1 1 0 0,1 0-1 0 0,-1 1 1 0 0,6 0-1 0 0,3-1 58 0 0,0 1 0 0 0,14 3 0 0 0,-25-3-79 0 0,54 10 619 0 0,-50-9-566 0 0,0 0 1 0 0,0 1-1 0 0,0 0 0 0 0,0 0 0 0 0,-1 0 0 0 0,1 1 0 0 0,-1 0 0 0 0,7 4 0 0 0,-10-6-33 0 0,0 0 0 0 0,0 0 0 0 0,-1 0-1 0 0,1 0 1 0 0,0 0 0 0 0,0 0 0 0 0,-1 0-1 0 0,1 0 1 0 0,0 0 0 0 0,-1 0 0 0 0,1 0-1 0 0,-1 1 1 0 0,1-1 0 0 0,-1 0 0 0 0,0 0-1 0 0,0 1 1 0 0,0-1 0 0 0,1 3 0 0 0,-2-2 45 0 0,1 1 1 0 0,0-1 0 0 0,-1 1-1 0 0,0-1 1 0 0,1 1 0 0 0,-1-1-1 0 0,0 1 1 0 0,-3 3-1 0 0,-1 3 346 0 0,-1-1 0 0 0,0 0 0 0 0,-12 12-1 0 0,17-19-355 0 0,-11 11 595 0 0,0-1-1 0 0,0-1 1 0 0,-1 0-1 0 0,-1-1 1 0 0,-22 13-1 0 0,25-17-290 0 0,-1 0-1 0 0,1 0 0 0 0,-1-1 1 0 0,0 0-1 0 0,0-1 0 0 0,0-1 1 0 0,-24 3-1 0 0,31-5-327 0 0,0-1-1 0 0,0 1 1 0 0,0-1-1 0 0,0 0 1 0 0,0 0-1 0 0,0 0 0 0 0,1-1 1 0 0,-1 1-1 0 0,0-1 1 0 0,1 0-1 0 0,-1-1 1 0 0,1 1-1 0 0,0-1 1 0 0,0 0-1 0 0,0 0 1 0 0,0 0-1 0 0,0 0 1 0 0,1-1-1 0 0,-6-7 1 0 0,6 8-814 0 0,1-1 1 0 0,0 1-1 0 0,0-1 1 0 0,0 0-1 0 0,0 0 0 0 0,1 0 1 0 0,0 0-1 0 0,-2-8 1 0 0,1-7-7057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3887 0 0,'2'2'298'0'0,"9"19"889"0"0,-1 0 1 0 0,11 35-1 0 0,1 0 1920 0 0,112 327 7744 0 0,-91-247-7925 0 0,22 25 720 0 0,-23-62-1413 0 0,-33-78-1857 0 0,0 1 0 0 0,2-1 0 0 0,0-1 1 0 0,1 0-1 0 0,19 23 0 0 0,-29-40-376 0 0,0-1 0 0 0,1 1 0 0 0,-1-1 0 0 0,1 1 0 0 0,0-1 0 0 0,0 0 0 0 0,0 0 0 0 0,0 0 0 0 0,0 0 0 0 0,0 0 0 0 0,0-1 0 0 0,1 1 0 0 0,-1-1 0 0 0,0 0 0 0 0,1 0 0 0 0,5 0 0 0 0,-8-1 0 0 0,0 0 0 0 0,0 0 0 0 0,0 0 0 0 0,0 0 0 0 0,0 0 0 0 0,0 0 0 0 0,0-1 0 0 0,0 1 0 0 0,-1-1 0 0 0,1 1 0 0 0,0 0 0 0 0,1-2 0 0 0,2 0 2 0 0,-1-1 0 0 0,0 0 0 0 0,-1 0 0 0 0,1-1 0 0 0,0 1 0 0 0,-1 0 1 0 0,0-1-1 0 0,0 0 0 0 0,0 1 0 0 0,0-1 0 0 0,-1 0 0 0 0,1 0 0 0 0,-1 0 0 0 0,0 0 0 0 0,1-8 0 0 0,-1 2-29 0 0,0 0-1 0 0,0 0 0 0 0,-1 0 0 0 0,0 0 0 0 0,-3-15 1 0 0,1 15-434 0 0,-1 0 1 0 0,0 1-1 0 0,0-1 1 0 0,-7-12 0 0 0,-10-15-8232 0 0,6 13-637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1 532 6967 0 0,'0'0'535'0'0,"2"-1"-347"0"0,113-39 6636 0 0,-44 16-925 0 0,113-54-1 0 0,-155 61-4975 0 0,-1-1-1 0 0,42-38 1 0 0,-36 28-283 0 0,-17 15-405 0 0,0-2 0 0 0,-1 0 0 0 0,0 0 0 0 0,-2-2 0 0 0,0 0 0 0 0,0-1 0 0 0,16-29 0 0 0,-2-8-4572 0 0,-24 44-2504 0 0</inkml:trace>
  <inkml:trace contextRef="#ctx0" brushRef="#br0" timeOffset="1">852 149 7687 0 0,'43'139'1372'0'0,"-25"-74"1988"0"0,0 8 1738 0 0,-11-43-966 0 0,12 33-1 0 0,-19-61-2908 0 0,2 6 1361 0 0,3-13-553 0 0,4-16-1170 0 0,-7 12-813 0 0,0 0 0 0 0,-1 0 0 0 0,0 0 0 0 0,-1-14 1 0 0,2-11-2 0 0,2-6-47 0 0,28-232 0 0 0,-21 205-144 0 0,-9 55-446 0 0,1 0-3296 0 0,-1 5-693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2359 0 0,'10'18'164'0'0,"-5"-7"632"0"0,1 0 1 0 0,-1 0 0 0 0,6 21 0 0 0,-7-14 2106 0 0,0-1 0 0 0,1 29 0 0 0,-5-35-2300 0 0,0 0-1 0 0,-1 0 0 0 0,0 0 0 0 0,-1 0 1 0 0,0-1-1 0 0,-6 16 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2759 0 0,'1'4'142'0'0,"7"15"-36"0"0,32 77 6200 0 0,-30-72-3336 0 0,-1 1 0 0 0,10 51 0 0 0,-1 30 1876 0 0,-6-31-521 0 0,-11-64-3590 0 0,1 6 320 0 0,-2-16-972 0 0,0 0-1 0 0,0-1 1 0 0,0 1-1 0 0,1-1 1 0 0,-1 1-1 0 0,0 0 1 0 0,0-1 0 0 0,1 1-1 0 0,-1-1 1 0 0,0 1-1 0 0,0-1 1 0 0,1 1-1 0 0,-1-1 1 0 0,1 1-1 0 0,-1-1 1 0 0,1 1 0 0 0,-1-1-1 0 0,0 0 1 0 0,1 1-1 0 0,0-1 1 0 0,0 1 426 0 0,-1-3-413 0 0,1 0-1 0 0,-1 0 1 0 0,1 0-1 0 0,0 0 1 0 0,0 1-1 0 0,0-1 1 0 0,0 0-1 0 0,2-2 1 0 0,3-8 112 0 0,4-18-185 0 0,-2-1-1 0 0,-1 0 1 0 0,4-53-1 0 0,-3 28-160 0 0,23-152 114 0 0,-30 195 24 0 0,-1 9 0 0 0,1 0 0 0 0,-1-1 0 0 0,1 1 0 0 0,0-1 0 0 0,1 1 0 0 0,-1 0 0 0 0,3-6 0 0 0,2-4 11 0 0,-5 13-7 0 0,-1 0-1 0 0,1 0 1 0 0,-1 0 0 0 0,1 0 0 0 0,0 0 0 0 0,0 0 0 0 0,-1 0-1 0 0,1 0 1 0 0,0 0 0 0 0,0 0 0 0 0,0 1 0 0 0,0-1 0 0 0,0 0 0 0 0,2 0-1 0 0,6 1-11 0 0,-7 1 12 0 0,1 1 17 0 0,0-1 0 0 0,0 1-1 0 0,0 0 1 0 0,0 0 0 0 0,-1 0 0 0 0,1 1 0 0 0,-1-1 0 0 0,1 1-1 0 0,-1-1 1 0 0,0 1 0 0 0,3 5 0 0 0,2 0 9 0 0,-2 0-30 0 0,1 0 0 0 0,-1 1 0 0 0,8 17 0 0 0,7 12 0 0 0,-11-22 0 0 0,12 28 0 0 0,5 8 0 0 0,-19-41 0 0 0,2-4 0 0 0,-7-6-205 0 0,0 0 0 0 0,-1 0 1 0 0,1-1-1 0 0,0 1 0 0 0,0-1 0 0 0,0 0 0 0 0,0 1 0 0 0,0-1 1 0 0,-1 0-1 0 0,1 0 0 0 0,0 0 0 0 0,0 0 0 0 0,0-1 0 0 0,0 1 1 0 0,0 0-1 0 0,0-1 0 0 0,-1 1 0 0 0,1-1 0 0 0,3-1 0 0 0,-1 0-979 0 0,0 0-1 0 0,1-1 0 0 0,-1 1 1 0 0,0-1-1 0 0,0 0 1 0 0,5-5-1 0 0,2-5-7618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6559 0 0,'-4'4'220'0'0,"1"1"0"0"0,0 0-1 0 0,1 1 1 0 0,-1-1 0 0 0,1 0-1 0 0,0 1 1 0 0,-2 10 0 0 0,1 3 1745 0 0,-1 21 0 0 0,1-11 134 0 0,2-19-1276 0 0,1 0 0 0 0,-1 0 0 0 0,2 0 0 0 0,-1 0 0 0 0,1 0 0 0 0,1 0 0 0 0,3 12 0 0 0,-3-17-550 0 0,-1 0 0 0 0,1 0 0 0 0,0 0-1 0 0,1 0 1 0 0,-1-1 0 0 0,1 1-1 0 0,0-1 1 0 0,0 0 0 0 0,0 0 0 0 0,1 0-1 0 0,-1 0 1 0 0,1 0 0 0 0,0-1-1 0 0,0 0 1 0 0,8 5 0 0 0,3 1 304 0 0,29 14 539 0 0,-41-22-1071 0 0,0 1 1 0 0,0-1-1 0 0,0 1 0 0 0,1-1 0 0 0,-1 0 1 0 0,0-1-1 0 0,1 1 0 0 0,-1-1 0 0 0,1 1 1 0 0,-1-1-1 0 0,1 0 0 0 0,-1 0 0 0 0,1 0 1 0 0,-1-1-1 0 0,7-1 0 0 0,6 0 87 0 0,-12 1-99 0 0,0 1 0 0 0,0-1 1 0 0,0 1-1 0 0,0-1 0 0 0,-1-1 0 0 0,1 1 0 0 0,0 0 1 0 0,6-4-1 0 0,0 2 60 0 0,-10 3-89 0 0,0 0-1 0 0,1 0 0 0 0,-1 0 0 0 0,0 0 0 0 0,0 1 0 0 0,0-1 0 0 0,0 0 0 0 0,0 0 0 0 0,1 0 0 0 0,-1 0 0 0 0,0 0 0 0 0,0 0 0 0 0,0 0 1 0 0,0 0-1 0 0,0 1 0 0 0,1-1 0 0 0,-1 0 0 0 0,0 0 0 0 0,0 0 0 0 0,0 0 0 0 0,0 0 0 0 0,0 1 0 0 0,0-1 0 0 0,0 0 0 0 0,0 0 0 0 0,0 0 0 0 0,0 0 1 0 0,0 1-1 0 0,0-1 0 0 0,0 0 0 0 0,0 0 0 0 0,0 0 0 0 0,0 1 0 0 0,0-1 0 0 0,0 0 0 0 0,0 0 0 0 0,0 0 0 0 0,0 0 0 0 0,0 1 0 0 0,0-1 1 0 0,0 0-1 0 0,0 0 0 0 0,0 0 0 0 0,0 0 0 0 0,0 0 0 0 0,0 1 0 0 0,-1-1 0 0 0,-8 26 458 0 0,4-16-273 0 0,2 0-1 0 0,-6 17 1 0 0,-5 16 205 0 0,-3-10 206 0 0,7-15-370 0 0,0 0 128 0 0,0-2-1 0 0,0 1 1 0 0,-26 27 0 0 0,-19 18 239 0 0,54-60-586 0 0,-1 0 1 0 0,0 0-1 0 0,0-1 1 0 0,0 1-1 0 0,0 0 1 0 0,0-1-1 0 0,-1 0 0 0 0,-2 2 1 0 0,-5 2 2 0 0,-2 4-5 0 0,7-6-8 0 0,1 1 0 0 0,-1-1 0 0 0,0 0 0 0 0,0 0 0 0 0,-1-1 1 0 0,1 0-1 0 0,-1 1 0 0 0,-6 0 0 0 0,-4 2 31 0 0,15-4-34 0 0,-1 0 1 0 0,1-1-1 0 0,0 1 0 0 0,-1-1 0 0 0,1 1 0 0 0,-1-1 0 0 0,1 0 0 0 0,-1 0 1 0 0,-2 1-1 0 0,3-2-12 0 0,1 1 1 0 0,-1 0-1 0 0,1-1 1 0 0,-1 1 0 0 0,1 0-1 0 0,-1-1 1 0 0,1 1-1 0 0,-1-1 1 0 0,1 1-1 0 0,-1-1 1 0 0,1 1 0 0 0,-1-1-1 0 0,1 1 1 0 0,0-1-1 0 0,-1 1 1 0 0,1-1-1 0 0,0 1 1 0 0,0-1 0 0 0,-1 0-1 0 0,1 1 1 0 0,0-1-1 0 0,0 0 1 0 0,0 1-1 0 0,0-1 1 0 0,0 0 0 0 0,0 1-1 0 0,0-2 1 0 0,-1-4-874 0 0,1 1 0 0 0,0-1 0 0 0,0 0 0 0 0,1 1 0 0 0,-1-1 0 0 0,1 1 0 0 0,2-7 0 0 0,4-8-5683 0 0,0 1-1537 0 0</inkml:trace>
  <inkml:trace contextRef="#ctx0" brushRef="#br0" timeOffset="1">373 128 4863 0 0,'25'89'1776'0'0,"3"44"8526"0"0,-26-120-9549 0 0,-1-1 0 0 0,-1 1 1 0 0,-1 19-1 0 0,-1 0-49 0 0,2-29-580 0 0,0 4-170 0 0,0-6-348 0 0,0-8-514 0 0,0-4-3839 0 0,-1-1-1573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2015 0 0,'0'0'5591'0'0,"1"2"-5176"0"0,8 19-124 0 0,12 20 508 0 0,-12-24 417 0 0,-1 0 1 0 0,-1 0-1 0 0,0 1 0 0 0,6 23 0 0 0,-8-23 91 0 0,1 1 19 0 0,14 42 2910 0 0,-17-54-3646 0 0,0 0 0 0 0,1-1 0 0 0,-1 0 0 0 0,1 0 0 0 0,0 0 0 0 0,9 10 0 0 0,-11-14-416 0 0,0 0 1 0 0,0-1-1 0 0,1 1 0 0 0,-1 0 1 0 0,0-1-1 0 0,1 1 0 0 0,-1-1 1 0 0,1 0-1 0 0,-1 0 0 0 0,1 0 1 0 0,0 0-1 0 0,-1 0 0 0 0,1 0 1 0 0,0-1-1 0 0,0 0 0 0 0,4 1 1 0 0,-3-1 18 0 0,1-1-1 0 0,-1 0 1 0 0,1 1 0 0 0,-1-1 0 0 0,1-1 0 0 0,-1 1-1 0 0,1-1 1 0 0,-1 0 0 0 0,5-2 0 0 0,5-5 134 0 0,-1 0 1 0 0,0 0 0 0 0,0-2 0 0 0,17-17 0 0 0,111-115-283 0 0,-98 99-45 0 0,-40 39-1456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4663 0 0,'0'0'496'0'0,"16"-3"-496"0"0,-5 0 1032 0 0,6-5-456 0 0,-3 2 328 0 0,-2-2-784 0 0,-4 2 64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5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2127 0 0,'1'-1'160'0'0,"0"-1"-158"0"0,-1 1 0 0 0,1 0 0 0 0,0 0 0 0 0,-1 0 0 0 0,1 0 0 0 0,0 0 0 0 0,0 0 0 0 0,0 0 0 0 0,0 0 0 0 0,0 1 0 0 0,0-1 0 0 0,0 0 0 0 0,0 0 0 0 0,0 1 0 0 0,2-2 0 0 0,26-9 193 0 0,-4 1 402 0 0,40-32 635 0 0,-62 40-1210 0 0,0 0-1 0 0,0 0 0 0 0,0 1 0 0 0,0-1 0 0 0,0 1 1 0 0,1 0-1 0 0,5-2 0 0 0,-1 1-4 0 0,-7 2 16 0 0,1 0-1 0 0,-1-1 1 0 0,1 1 0 0 0,-1 0-1 0 0,1 0 1 0 0,-1 0-1 0 0,1 0 1 0 0,-1 0 0 0 0,1 0-1 0 0,-1 0 1 0 0,1 1-1 0 0,-1-1 1 0 0,1 1 0 0 0,-1-1-1 0 0,1 1 1 0 0,-1-1 0 0 0,1 1-1 0 0,-1 0 1 0 0,0-1-1 0 0,1 1 1 0 0,-1 0 0 0 0,0 0-1 0 0,0 0 1 0 0,0 0-1 0 0,0 0 1 0 0,0 1 0 0 0,0-1-1 0 0,0 0 1 0 0,0 0 0 0 0,0 1-1 0 0,0-1 1 0 0,-1 0-1 0 0,1 1 1 0 0,0 1 0 0 0,3 7 101 0 0,-1-1 0 0 0,-1 0 1 0 0,0 0-1 0 0,2 14 1 0 0,-4-17-168 0 0,10 60 277 0 0,2 18 409 0 0,25 93 0 0 0,-28-147-432 0 0,1 1-1 0 0,2-1 1 0 0,20 36 0 0 0,-23-50 107 0 0,0-2 0 0 0,1 0 0 0 0,0 0 0 0 0,1 0 0 0 0,1-1 1 0 0,0-1-1 0 0,25 20 0 0 0,-32-29-181 0 0,0 0 1 0 0,0 0-1 0 0,1 0 1 0 0,-1-1-1 0 0,1 0 1 0 0,-1 0 0 0 0,1 0-1 0 0,0-1 1 0 0,0 0-1 0 0,0 0 1 0 0,0 0-1 0 0,10-1 1 0 0,-8 0 10 0 0,0-1 0 0 0,0 0 0 0 0,-1 0 0 0 0,1-1 0 0 0,-1 0 0 0 0,1 0 0 0 0,-1-1 0 0 0,0 1 0 0 0,10-6 0 0 0,-10 3-96 0 0,0 1 0 0 0,-1-1-1 0 0,1 0 1 0 0,-1 0 0 0 0,0 0-1 0 0,-1-1 1 0 0,1 0 0 0 0,-1 0-1 0 0,0-1 1 0 0,0 0 0 0 0,4-9-1 0 0,15-29 145 0 0,-3 0-1 0 0,-2-2 0 0 0,-2 0 1 0 0,18-81-1 0 0,-30 109-165 0 0,-1 0 0 0 0,-1-1 0 0 0,-1 1 0 0 0,-1-1 0 0 0,-1-25 0 0 0,-1 36 25 0 0,0 1 1 0 0,-1-1-1 0 0,1 1 1 0 0,-2-1-1 0 0,1 1 0 0 0,-1 0 1 0 0,0 0-1 0 0,-1 0 1 0 0,0 0-1 0 0,0 1 1 0 0,-1-1-1 0 0,0 1 0 0 0,0 0 1 0 0,-9-8-1 0 0,7 8 12 0 0,1 0-1 0 0,0 0 0 0 0,0 0 1 0 0,0-1-1 0 0,1 0 1 0 0,-8-15-1 0 0,13 21-386 0 0,-1-2 371 0 0,0-10-10667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6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2015 0 0,'77'-25'898'0'0,"-19"7"2680"0"0,-39 12-1325 0 0,25-4 0 0 0,-13 3-553 0 0,-28 6-1371 0 0,-1 0-117 0 0,10-3-644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0 218 3567 0 0,'23'34'490'0'0,"22"43"-1"0"0,-25-36 603 0 0,-12-23-123 0 0,14 22-1 0 0,-6-12 281 0 0,-13-21-836 0 0,1 0-1 0 0,0-1 0 0 0,0 1 0 0 0,1-1 1 0 0,9 10-1 0 0,17 13 1745 0 0,-29-28-1561 0 0,1 0-41 0 0,-1-1-465 0 0,0 1 1 0 0,0-1-1 0 0,0 0 1 0 0,0 0-1 0 0,0 0 1 0 0,0 0-1 0 0,0-1 1 0 0,0 1-1 0 0,0-1 1 0 0,0 1-1 0 0,0-1 1 0 0,0 0 0 0 0,0 1-1 0 0,0-1 1 0 0,0 0-1 0 0,2-2 1 0 0,0 1 75 0 0,-1-1 0 0 0,1 0 0 0 0,-1-1 0 0 0,1 1 0 0 0,-1 0 0 0 0,5-9 0 0 0,0 0 75 0 0,-1 0-1 0 0,-1-1 1 0 0,0 0-1 0 0,4-15 1 0 0,2-9 178 0 0,-1-1 0 0 0,7-57 0 0 0,-11 50-203 0 0,-3 23-151 0 0,2-41 1 0 0,-5 42-20 0 0,-1-24 484 0 0,-1 42-422 0 0,1-1 1 0 0,-1 1 0 0 0,1 0 0 0 0,-1 0 0 0 0,0 0 0 0 0,0 0 0 0 0,0 0 0 0 0,0 0-1 0 0,-1 1 1 0 0,-3-6 0 0 0,2 5 63 0 0,-4-2-376 0 0,5 4-750 0 0,-3-5-1278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5727 0 0,'8'143'2982'0'0,"-10"-47"1251"0"0,2-46-2325 0 0,0-29-1006 0 0,-3 25 0 0 0,8-31-616 0 0,-5-15-416 0 0,0 1-1 0 0,0-1 1 0 0,0 0-1 0 0,1 1 1 0 0,-1-1-1 0 0,0 1 1 0 0,0-1-1 0 0,1 0 1 0 0,-1 1-1 0 0,0-1 1 0 0,0 0-1 0 0,1 1 0 0 0,-1-1 1 0 0,0 0-1 0 0,1 1 1 0 0,-1-1-1 0 0,1 0 1 0 0,-1 0-1 0 0,0 1 1 0 0,1-1-1 0 0,-1 0 1 0 0,1 0-1 0 0,-1 0 1 0 0,1 0-1 0 0,-1 1 1 0 0,1-1-1 0 0,-1 0 1 0 0,0 0-1 0 0,1 0 1 0 0,-1 0-1 0 0,1 0 1 0 0,-1 0-1 0 0,1 0 1 0 0,-1 0-1 0 0,1-1 1 0 0,0 1-1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5295 0 0,'-1'23'472'0'0,"1"4"-376"0"0,1-1-96 0 0,-1 2 0 0 0,0 0 392 0 0,2-3 64 0 0,1-6 16 0 0,2-2 0 0 0,-1-3-376 0 0,10-9-96 0 0,0-5-2056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4831 0 0,'14'-3'432'0'0,"-3"0"200"0"0,6-5 0 0 0,0 2 16 0 0,-3 1 288 0 0,1-3-736 0 0,1 1-8 0 0,-2-3-8 0 0,-2-1 24 0 0,2 2-112 0 0,0 1-2480 0 0,0-1-496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8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6191 0 0,'9'-5'296'0'0,"0"0"0"0"0,11-9 0 0 0,-13 8 870 0 0,1 0 0 0 0,17-9 0 0 0,8 1 4049 0 0,4-2-2601 0 0,-35 15-2398 0 0,0-1-79 0 0,5-3-181 0 0,19-16-419 0 0,-9 6-5170 0 0,-7 5 197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8207 0 0,'0'2'183'0'0,"0"0"-156"0"0,0 0-1 0 0,0 0 1 0 0,0 0-1 0 0,0 0 1 0 0,0-1 0 0 0,0 1-1 0 0,1 0 1 0 0,-1 0-1 0 0,1 0 1 0 0,-1 0 0 0 0,1-1-1 0 0,0 1 1 0 0,0 0-1 0 0,0-1 1 0 0,0 1-1 0 0,0-1 1 0 0,0 1 0 0 0,0-1-1 0 0,0 1 1 0 0,1-1-1 0 0,-1 0 1 0 0,0 1 0 0 0,1-1-1 0 0,-1 0 1 0 0,1 0-1 0 0,0 0 1 0 0,-1 0 0 0 0,4 1-1 0 0,5 2 41 0 0,0-1-1 0 0,0 0 1 0 0,0-1-1 0 0,13 2 1 0 0,-10-1 102 0 0,120 15 1646 0 0,-124-17-1696 0 0,1 0 89 0 0,1 0-1 0 0,-1 1 1 0 0,0 0 0 0 0,0 1 0 0 0,18 7-1 0 0,-27-9-133 0 0,0 0 1 0 0,0 0-1 0 0,0 0 0 0 0,0 0 0 0 0,0 1 0 0 0,0-1 1 0 0,0 0-1 0 0,0 1 0 0 0,0-1 0 0 0,-1 1 0 0 0,1-1 0 0 0,0 1 1 0 0,0 2-1 0 0,0-1 107 0 0,-1 0-39 0 0,1-1 0 0 0,-1 1 0 0 0,0-1 0 0 0,0 1 0 0 0,0 0-1 0 0,0-1 1 0 0,0 1 0 0 0,0 0 0 0 0,-1-1 0 0 0,1 1 0 0 0,-1-1 0 0 0,0 1-1 0 0,0-1 1 0 0,-1 3 0 0 0,-19 35 1834 0 0,9-23-802 0 0,0-1 0 0 0,-26 26-1 0 0,26-29-678 0 0,-1-1 96 0 0,0-1 0 0 0,-1 0 0 0 0,-28 16 0 0 0,28-18-302 0 0,-3 2-171 0 0,-1-1 0 0 0,0-1 0 0 0,0 0 0 0 0,0-1 0 0 0,-1-1 0 0 0,-1-1 0 0 0,-33 6 0 0 0,51-12-1624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9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1951 0 0,'5'6'189'0'0,"-1"0"-1"0"0,0 0 0 0 0,0 0 0 0 0,-1 1 0 0 0,0 0 0 0 0,0 0 0 0 0,0 0 0 0 0,2 11 1 0 0,0 7 2578 0 0,3 30 0 0 0,-5-31-1272 0 0,1 28 1425 0 0,-2-27-861 0 0,7 34-1 0 0,-4-19-425 0 0,-4-32-1179 0 0,0 0-1 0 0,0 0 0 0 0,1 0 1 0 0,0 0-1 0 0,0-1 0 0 0,7 16 1 0 0,-7-20-175 0 0,-1 0 0 0 0,1 0 1 0 0,0 0-1 0 0,0-1 0 0 0,0 1 1 0 0,0 0-1 0 0,0-1 0 0 0,1 0 1 0 0,-1 1-1 0 0,1-1 0 0 0,5 3 1 0 0,-7-5-251 0 0,-1 1 0 0 0,1-1 0 0 0,0 0 0 0 0,-1 0-1 0 0,1 0 1 0 0,-1 0 0 0 0,1 0 0 0 0,0 0 0 0 0,-1 0 0 0 0,1 0 0 0 0,-1-1 0 0 0,1 1 0 0 0,-1 0 0 0 0,1 0 0 0 0,0 0 0 0 0,-1-1 0 0 0,1 1 0 0 0,-1 0 0 0 0,1 0 0 0 0,-1-1 0 0 0,1 0-1 0 0,1 0 72 0 0,3-2-52 0 0,0 0 1 0 0,0 0-1 0 0,-1-1 1 0 0,1 1 0 0 0,-1-1-1 0 0,0 0 1 0 0,0-1-1 0 0,0 1 1 0 0,-1-1 0 0 0,1 0-1 0 0,-1 1 1 0 0,0-1-1 0 0,-1-1 1 0 0,1 1-1 0 0,1-7 1 0 0,4-11 59 0 0,-1-1 1 0 0,5-30-1 0 0,-8 36-6 0 0,1-18 97 0 0,-1 0 0 0 0,0-63 0 0 0,-4 78-548 0 0,5-31 0 0 0,5 6-4414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219 563 3247 0 0,'0'0'251'0'0,"-2"0"-119"0"0,-2 0-25 0 0,0 0 0 0 0,1 0 0 0 0,-1 0 0 0 0,0 0 1 0 0,0 1-1 0 0,0-1 0 0 0,0 1 0 0 0,1 0 0 0 0,-1 1 0 0 0,0-1 0 0 0,1 0 0 0 0,-1 1 0 0 0,1 0 0 0 0,-1 0 0 0 0,-5 4 0 0 0,2 1 48 0 0,0 1 0 0 0,1-1 0 0 0,-1 1 0 0 0,1 0 0 0 0,-5 10 0 0 0,0 0-37 0 0,-3 3-36 0 0,1 2-1 0 0,1-1 1 0 0,0 2-1 0 0,-11 38 1 0 0,17-43 364 0 0,1 0 0 0 0,1 1 0 0 0,1-1 0 0 0,0 1 0 0 0,2 0 0 0 0,0 30 0 0 0,2-44-50 0 0,-1 0 1 0 0,1-1 0 0 0,0 1-1 0 0,0 0 1 0 0,1-1-1 0 0,-1 1 1 0 0,1-1 0 0 0,1 0-1 0 0,-1 1 1 0 0,1-1-1 0 0,-1 0 1 0 0,7 7 0 0 0,-8-10 304 0 0,14 0 415 0 0,-12-2-1052 0 0,1 0 1 0 0,-1-1-1 0 0,0 1 0 0 0,1-1 1 0 0,-1 0-1 0 0,0 0 1 0 0,0 0-1 0 0,0 0 0 0 0,1 0 1 0 0,-1-1-1 0 0,0 0 1 0 0,-1 1-1 0 0,1-1 0 0 0,0 0 1 0 0,0-1-1 0 0,-1 1 1 0 0,1 0-1 0 0,-1-1 0 0 0,0 1 1 0 0,4-6-1 0 0,2-3 136 0 0,-2-1 1 0 0,1 0-1 0 0,9-24 0 0 0,7-24 370 0 0,-2-1 0 0 0,14-79 0 0 0,-4 28-545 0 0,-22 85-15 0 0,-1-1 0 0 0,-1 1-1 0 0,-2-1 1 0 0,4-55 0 0 0,-9 53-7 0 0,3-71 58 0 0,-1 35-61 0 0,1-11 0 0 0,-2 69 14 0 0,-1 1-1 0 0,0-1 1 0 0,-1-8 0 0 0,0 11 33 0 0,1-1-1 0 0,-1 0 1 0 0,1 0 0 0 0,1 1 0 0 0,1-11 0 0 0,-2 15-32 0 0,0 0-1 0 0,0 0 1 0 0,1 0 0 0 0,-1 0-1 0 0,0 0 1 0 0,0 0-1 0 0,0 0 1 0 0,0 0 0 0 0,0-1-1 0 0,-1 1 1 0 0,1 0 0 0 0,0 0-1 0 0,0 0 1 0 0,-1 0-1 0 0,1 0 1 0 0,-1 0 0 0 0,1 0-1 0 0,-1 0 1 0 0,1 0-1 0 0,-1 1 1 0 0,1-1 0 0 0,-1 0-1 0 0,0 0 1 0 0,0 0 0 0 0,0 0-1 0 0,0 0 430 0 0,0 2-221 0 0,-2 4-37 0 0,1 0-1 0 0,0-1 1 0 0,1 1 0 0 0,-1 0 0 0 0,-1 8-1 0 0,0-3 22 0 0,3-7-127 0 0,-1 0 0 0 0,1 0-1 0 0,0 0 1 0 0,0 0 0 0 0,0 0-1 0 0,0 0 1 0 0,0 0 0 0 0,2 4 0 0 0,0 12 234 0 0,-1 128 612 0 0,1-79-724 0 0,4 35 578 0 0,25 132 0 0 0,-23-196-433 0 0,1-1-1 0 0,2 0 1 0 0,27 62 0 0 0,-29-83-131 0 0,0 0 1 0 0,1-1-1 0 0,1-1 1 0 0,1 0 0 0 0,0 0-1 0 0,20 19 1 0 0,-28-30-174 0 0,1-1 0 0 0,0 1 1 0 0,0-1-1 0 0,0 0 0 0 0,0 0 0 0 0,0-1 1 0 0,0 0-1 0 0,1 0 0 0 0,-1 0 1 0 0,1 0-1 0 0,-1-1 0 0 0,1 0 0 0 0,0 0 1 0 0,7 0-1 0 0,-10-1-32 0 0,-1 0 1 0 0,0-1-1 0 0,1 1 1 0 0,-1-1-1 0 0,0 1 1 0 0,0-1-1 0 0,4-1 1 0 0,-4 1-35 0 0,0 0 1 0 0,0 0 0 0 0,0 0-1 0 0,0 1 1 0 0,0-1 0 0 0,0 1 0 0 0,3-1-1 0 0,-3 1 20 0 0,0 0-1 0 0,-1 0 1 0 0,1 0-1 0 0,0 0 0 0 0,-1-1 1 0 0,1 1-1 0 0,0-1 1 0 0,-1 0-1 0 0,1 1 1 0 0,-1-1-1 0 0,1 0 0 0 0,-1 0 1 0 0,1 0-1 0 0,-1 0 1 0 0,1 0-1 0 0,-1 0 0 0 0,0 0 1 0 0,0 0-1 0 0,0 0 1 0 0,1-1-1 0 0,0-2 0 0 0,2-2-946 0 0,-1 0 0 0 0,0 0 0 0 0,-1-1-1 0 0,3-7 1 0 0,0 0-5046 0 0,0-2-2619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5327 0 0,'-1'23'344'0'0,"-2"0"0"0"0,-7 35-1 0 0,1-9 1560 0 0,5-23-478 0 0,1 1 0 0 0,1-1 1 0 0,2 1-1 0 0,3 34 0 0 0,-1-48-682 0 0,0 1 0 0 0,1-1 0 0 0,0 1 0 0 0,1-1 0 0 0,1 0 0 0 0,0 0 0 0 0,0-1-1 0 0,2 0 1 0 0,-1 0 0 0 0,10 13 0 0 0,-10-18-398 0 0,-1-1 1 0 0,1 0-1 0 0,-1-1 0 0 0,2 1 0 0 0,-1-1 1 0 0,1 0-1 0 0,-1-1 0 0 0,9 4 1 0 0,-3-1-54 0 0,2-2 1 0 0,-1 0 0 0 0,22 5 0 0 0,-33-9-271 0 0,0-1 1 0 0,0 0-1 0 0,0 0 1 0 0,0 0-1 0 0,0 0 1 0 0,0 0-1 0 0,0 0 1 0 0,0 0-1 0 0,0-1 1 0 0,0 1 0 0 0,0-1-1 0 0,2-1 1 0 0,15-2 237 0 0,-18 4-246 0 0,0 0-1 0 0,-1 0 1 0 0,1-1 0 0 0,0 1 0 0 0,0 0-1 0 0,-1-1 1 0 0,1 1 0 0 0,0 0-1 0 0,-1-1 1 0 0,1 1 0 0 0,0-1-1 0 0,0 0 1 0 0,1 0 16 0 0,0-1 69 0 0,0 1-34 0 0,0-1-55 0 0,11-14 57 0 0,-11 13-177 0 0,0-1 0 0 0,-1 1 0 0 0,1-1 0 0 0,-1 1-1 0 0,0-1 1 0 0,1-5 0 0 0,2-14-7463 0 0,-4 21 5750 0 0,1-9-6235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8863 0 0,'0'2'687'0'0,"1"6"-486"0"0,0 0 0 0 0,0 0 0 0 0,-1 0 0 0 0,-1 9 0 0 0,-11 59 5435 0 0,6-45-4028 0 0,-21 101 3587 0 0,-11 73-1537 0 0,37-201-3645 0 0,1-1-1 0 0,0 1 1 0 0,0-1 0 0 0,0 1-1 0 0,0 0 1 0 0,0-1-1 0 0,1 1 1 0 0,0-1-1 0 0,2 8 1 0 0,-3-11-81 0 0,0 1 1 0 0,0-1 0 0 0,0 1 0 0 0,1-1-1 0 0,-1 0 1 0 0,0 1 0 0 0,1-1 0 0 0,-1 1-1 0 0,0-1 1 0 0,1 0 0 0 0,-1 1 0 0 0,0-1-1 0 0,1 0 1 0 0,-1 1 0 0 0,1-1 0 0 0,-1 0-1 0 0,0 1 1 0 0,1-1 0 0 0,-1 0-1 0 0,1 0 1 0 0,-1 0 0 0 0,1 1 0 0 0,-1-1-1 0 0,1 0 1 0 0,-1 0 0 0 0,1 0 0 0 0,-1 0-1 0 0,1 0 1 0 0,-1 0 0 0 0,1 0 0 0 0,-1 0-1 0 0,1 0 1 0 0,-1 0 0 0 0,1 0-1 0 0,-1-1 1 0 0,1 1 0 0 0,-1 0 0 0 0,1 0-1 0 0,-1 0 1 0 0,1-1 0 0 0,14-10-2204 0 0,-14 11 2368 0 0,8-10-1164 0 0,-1 1 1 0 0,-1-1 0 0 0,1 0-1 0 0,-1-1 1 0 0,-1 0-1 0 0,6-13 1 0 0,3-6-525 0 0,11-19 600 0 0,8-15 2090 0 0,-18 38 525 0 0,0 2-149 0 0,18-37 1 0 0,-22 34-1285 0 0,11-22-411 0 0,-10 15-5143 0 0,-9 17 153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6991 0 0,'0'0'542'0'0,"-1"3"-353"0"0,0 39 5332 0 0,5 64 0 0 0,-3-88-5072 0 0,18 136 5079 0 0,-1-9-2269 0 0,-14-77-2461 0 0,4 41 27 0 0,-7-99-1069 0 0,1-1 1 0 0,6 17-1 0 0,-8-25-79 0 0,0-1 0 0 0,0 1-1 0 0,0-1 1 0 0,1 1-1 0 0,-1-1 1 0 0,0 1-1 0 0,0-1 1 0 0,1 0 0 0 0,-1 1-1 0 0,0-1 1 0 0,1 1-1 0 0,-1-1 1 0 0,0 0-1 0 0,1 1 1 0 0,-1-1 0 0 0,1 0-1 0 0,-1 0 1 0 0,1 1-1 0 0,0-1 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4607 0 0,'0'0'354'0'0,"3"-2"-233"0"0,9-4-306 0 0,6-2 1983 0 0,-1-1-1 0 0,19-14 1 0 0,29-17 6247 0 0,-37 24-4777 0 0,-20 13-2447 0 0,0-2 1 0 0,-1 1-1 0 0,0-1 0 0 0,8-6 1 0 0,-2 2-594 0 0,-13 9-281 0 0,0-1-1 0 0,1 1 1 0 0,-1 0 0 0 0,0-1 0 0 0,1 1 0 0 0,-1 0 0 0 0,0-1-1 0 0,1 1 1 0 0,-1-1 0 0 0,0 1 0 0 0,0-1 0 0 0,0 1-1 0 0,1 0 1 0 0,-1-1 0 0 0,0 1 0 0 0,0-1 0 0 0,0 1 0 0 0,0-1-1 0 0,0 1 1 0 0,0-1 0 0 0,0 1 0 0 0,0-1 0 0 0,0 1 0 0 0,0-1-1 0 0,0 1 1 0 0,0-1 0 0 0,-1 1 0 0 0,1-1 0 0 0,0 0 0 0 0</inkml:trace>
  <inkml:trace contextRef="#ctx0" brushRef="#br0" timeOffset="1">27 331 7567 0 0,'12'137'2000'0'0,"1"-46"3826"0"0,-11-82-5051 0 0,0-1 0 0 0,0 1 1 0 0,1-1-1 0 0,0 1 1 0 0,1-1-1 0 0,0 0 1 0 0,0-1-1 0 0,0 1 0 0 0,1-1 1 0 0,0 1-1 0 0,10 9 1 0 0,-12-14-532 0 0,0 0 0 0 0,0-1 0 0 0,0 1 0 0 0,0 0 0 0 0,1-1 0 0 0,-1 0 0 0 0,1 0 0 0 0,0 0 0 0 0,0 0 0 0 0,0 0 0 0 0,0-1 0 0 0,0 0 0 0 0,0 0 0 0 0,0 0 0 0 0,0 0 0 0 0,0-1 0 0 0,0 1 1 0 0,1-1-1 0 0,-1 0 0 0 0,0-1 0 0 0,0 1 0 0 0,0-1 0 0 0,0 1 0 0 0,1-1 0 0 0,-1 0 0 0 0,4-2 0 0 0,-1-1-109 0 0,-1 1-1 0 0,0-1 1 0 0,0 0-1 0 0,0-1 1 0 0,0 1 0 0 0,-1-1-1 0 0,0 0 1 0 0,0 0 0 0 0,5-8-1 0 0,5-4-8 0 0,-11 13-125 0 0,0-1 1 0 0,-1 0-1 0 0,0 0 0 0 0,0 0 1 0 0,2-6-1 0 0,-3 8-1 0 0,4-10 0 0 0,-4 1 0 0 0,7-28-2636 0 0,9-25-10977 0 0,-12 47 6422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4631 0 0,'32'10'491'0'0,"-25"-7"-366"0"0,1 0 0 0 0,14 3 0 0 0,118 16 2441 0 0,-132-20-2181 0 0,-1-1 0 0 0,1 1-1 0 0,0 1 1 0 0,0 0 0 0 0,13 6-1 0 0,-19-8 32 0 0,0 1-37 0 0,0 1-216 0 0,0-1 0 0 0,0 0 0 0 0,0 1 1 0 0,0 0-1 0 0,0-1 0 0 0,-1 1 0 0 0,1 0 0 0 0,-1 0 0 0 0,0 0 1 0 0,1 0-1 0 0,-2 0 0 0 0,1 0 0 0 0,0 0 0 0 0,0 1 0 0 0,-1-1 1 0 0,0 0-1 0 0,0 0 0 0 0,0 1 0 0 0,0-1 0 0 0,0 0 0 0 0,-1 0 1 0 0,1 0-1 0 0,-2 4 0 0 0,-10 28 662 0 0,-2-1 0 0 0,-2 0 0 0 0,-1-1-1 0 0,-1-1 1 0 0,-24 31 0 0 0,4-9-399 0 0,30-41-349 0 0,-1 1 0 0 0,-1-1 1 0 0,0-1-1 0 0,-1 1 0 0 0,0-2 1 0 0,-20 17-1 0 0,24-23-28 0 0,0 1 1 0 0,0 0-1 0 0,0 1 0 0 0,1-1 1 0 0,-8 11-1 0 0,9-9-981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3567 0 0,'0'0'1024'0'0,"0"11"504"0"0,-2 0-3056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76 8231 0 0,'-9'3'822'0'0,"9"-3"-638"0"0,1 1 0 0 0,-1-1 0 0 0,0 0 0 0 0,0 0 0 0 0,1 0 1 0 0,-1 0-1 0 0,0 0 0 0 0,0 0 0 0 0,1 0 0 0 0,-1 0 0 0 0,0 0 0 0 0,0 0 0 0 0,1 0 0 0 0,-1 0 1 0 0,0 0-1 0 0,0 0 0 0 0,1 0 0 0 0,2-2 3130 0 0,-2 2-3130 0 0,-1 0 0 0 0,0-1 0 0 0,0 1 1 0 0,0 0-1 0 0,0 0 0 0 0,0-1 0 0 0,0 1 0 0 0,0 0 0 0 0,0 0 0 0 0,0-1 0 0 0,0 1 1 0 0,0 0-1 0 0,1 0 0 0 0,-1-1 0 0 0,-1 1 0 0 0,1 0 0 0 0,0-1 0 0 0,0 1-108 0 0,0-1-1 0 0,1 1 1 0 0,-1 0-1 0 0,0-1 1 0 0,0 1-1 0 0,0-1 1 0 0,0 1-1 0 0,1 0 1 0 0,-1-1-1 0 0,0 1 1 0 0,0 0-1 0 0,1-1 1 0 0,-1 1-1 0 0,0 0 1 0 0,0 0-1 0 0,1-1 1 0 0,-1 1-1 0 0,0 0 1 0 0,1 0-1 0 0,-1-1 1 0 0,0 1-1 0 0,1 0 1 0 0,-1 0-1 0 0,1 0 1 0 0,-1-1-1 0 0,0 1 1 0 0,1 0-1 0 0,0 0 1 0 0,-1 0-5 0 0,1 0 0 0 0,-1 0-1 0 0,1 0 1 0 0,-1-1 0 0 0,1 1 0 0 0,-1 0 0 0 0,1 0 0 0 0,-1-1 0 0 0,1 1 0 0 0,-1 0 0 0 0,1-1 0 0 0,-1 1 0 0 0,0 0 0 0 0,1-1 0 0 0,-1 1 0 0 0,0 0-1 0 0,1-1 1 0 0,-1 1 0 0 0,0-1 0 0 0,1 1 0 0 0,-1-1 0 0 0,0 1 0 0 0,0-1 0 0 0,1 0 0 0 0,0-1-15 0 0,0 1 1 0 0,0 0-1 0 0,0-1 0 0 0,0 1 1 0 0,0 0-1 0 0,1 0 1 0 0,-1 0-1 0 0,0 0 0 0 0,1 0 1 0 0,1-1-1 0 0,10-8-551 0 0,-9 7 354 0 0,15-15-6370 0 0,-12 7-561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5439 0 0,'-8'13'480'0'0,"1"1"-384"0"0,4 0-96 0 0,-2 1 0 0 0,-3 3 1152 0 0,0 0 216 0 0,1 1 40 0 0,3-4 0 0 0,0 3-800 0 0,-2-4 240 0 0,4-4-8328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2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6647 0 0,'-2'0'592'0'0,"4"0"-472"0"0,-4 6 768 0 0,2 0 2304 0 0,-2 10-2808 0 0,1-2-144 0 0,2 0-24 0 0,1 0-3464 0 0,-4-2-688 0 0</inkml:trace>
  <inkml:trace contextRef="#ctx0" brushRef="#br0" timeOffset="1">62 285 4055 0 0,'-4'8'9752'0'0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20 8207 0 0,'5'1'231'0'0,"-4"-1"-183"0"0,1 1-1 0 0,-1-1 1 0 0,1 0-1 0 0,-1 0 1 0 0,0 0-1 0 0,1 0 1 0 0,-1-1-1 0 0,1 1 0 0 0,-1 0 1 0 0,1-1-1 0 0,-1 1 1 0 0,3-2-1 0 0,14-3 768 0 0,-5 2 1602 0 0,-1 0 0 0 0,20-3 0 0 0,-29 6-2116 0 0,0 0 1 0 0,1 0 0 0 0,-1 0-1 0 0,0 0 1 0 0,0 0 0 0 0,0 1-1 0 0,0-1 1 0 0,0 1 0 0 0,0 0-1 0 0,0 0 1 0 0,0 0 0 0 0,0 0-1 0 0,0 1 1 0 0,0-1 0 0 0,3 4-1 0 0,-4-4-228 0 0,0 1-1 0 0,-1 0 0 0 0,1 0 1 0 0,-1 0-1 0 0,1 0 0 0 0,-1 0 1 0 0,0 0-1 0 0,0 0 0 0 0,0 0 1 0 0,0 1-1 0 0,0-1 1 0 0,1 5-1 0 0,3 29 106 0 0,-5-28-81 0 0,1 9 8 0 0,-1 0-1 0 0,-4 24 1 0 0,1-5-42 0 0,1-26-37 0 0,0 1 0 0 0,-1-1 0 0 0,1 0-1 0 0,-2 0 1 0 0,0 0 0 0 0,0 0 0 0 0,0-1-1 0 0,-11 15 1 0 0,7-9 63 0 0,0 0 0 0 0,-6 17 0 0 0,2-2 645 0 0,-31 52-1 0 0,-1 3 1824 0 0,39-64-1477 0 0,5-20-704 0 0,10 5 696 0 0,-7-5-1007 0 0,1-1 1 0 0,-1 1-1 0 0,1-1 1 0 0,-1 0-1 0 0,1 0 0 0 0,-1 0 1 0 0,1-1-1 0 0,-1 1 0 0 0,1-1 1 0 0,-1 0-1 0 0,0 0 0 0 0,1 0 1 0 0,-1 0-1 0 0,0 0 1 0 0,0-1-1 0 0,0 1 0 0 0,0-1 1 0 0,0 0-1 0 0,4-4 0 0 0,7-4-20 0 0,-1 0-1 0 0,20-23 0 0 0,-10 10-904 0 0,-2-2 0 0 0,36-50 0 0 0,-46 50-2557 0 0,-6 8-3399 0 0,-1 0-1491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33 6127 0 0,'0'0'7'0'0,"0"0"0"0"0,0 0 0 0 0,-1 0-1 0 0,1 0 1 0 0,0 0 0 0 0,0 0-1 0 0,0 0 1 0 0,-1 1 0 0 0,1-1 0 0 0,0 0-1 0 0,0 0 1 0 0,0 0 0 0 0,0 0-1 0 0,-1 0 1 0 0,1 0 0 0 0,0 1-1 0 0,0-1 1 0 0,0 0 0 0 0,0 0 0 0 0,0 0-1 0 0,0 0 1 0 0,0 1 0 0 0,-1-1-1 0 0,1 0 1 0 0,0 0 0 0 0,0 0 0 0 0,0 0-1 0 0,0 1 1 0 0,0-1 0 0 0,0 0-1 0 0,0 0 1 0 0,0 0 0 0 0,0 1 0 0 0,0-1-1 0 0,0 0 1 0 0,0 0 0 0 0,0 0-1 0 0,0 1 1 0 0,0-1 0 0 0,0 0 0 0 0,0 0-1 0 0,1 0 1 0 0,-1 1 0 0 0,0-1-1 0 0,0 0 1 0 0,0 0 0 0 0,0 0-1 0 0,0 0 1 0 0,0 1 0 0 0,0-1 0 0 0,1 0-1 0 0,-1 0 1 0 0,0 0 0 0 0,16 4 1742 0 0,19-4 3549 0 0,-5-7 784 0 0,-2-3-3320 0 0,-16 5-2329 0 0,-10 4 89 0 0,1 0-124 0 0,22-14 319 0 0,-23 14-494 0 0,-2 1-202 0 0,1-1-1 0 0,-1 1 1 0 0,0-1 0 0 0,1 1 0 0 0,-1 0 0 0 0,1 0 0 0 0,-1-1-1 0 0,0 1 1 0 0,1 0 0 0 0,-1 0 0 0 0,1-1 0 0 0,-1 1 0 0 0,1 0-1 0 0,-1 0 1 0 0,1 0 0 0 0,-1 0 0 0 0,1 0 0 0 0,-1 0 0 0 0,1 0-1 0 0,-1 0 1 0 0,1 0 0 0 0,-1 0 0 0 0,1 0 0 0 0,-1 0 0 0 0,1 0-1 0 0,-1 0 1 0 0,1 0 0 0 0,-1 0 0 0 0,1 1 0 0 0,-1-1 0 0 0,1 0-1 0 0,0 2 18 0 0,-1-1 0 0 0,1 0-1 0 0,-1 0 1 0 0,1 1-1 0 0,-1-1 1 0 0,0 0 0 0 0,0 1-1 0 0,1-1 1 0 0,-1 0-1 0 0,0 1 1 0 0,0-1 0 0 0,0 1-1 0 0,-1-1 1 0 0,1 0-1 0 0,0 1 1 0 0,-1 1 0 0 0,-8 26 228 0 0,6-23-269 0 0,2 0 153 0 0,-1 0 1 0 0,1 1-1 0 0,0-1 0 0 0,1 0 0 0 0,-1 0 0 0 0,1 0 1 0 0,1 0-1 0 0,-1 1 0 0 0,1-1 0 0 0,3 11 1 0 0,1 17 213 0 0,-3-18-173 0 0,6 21 0 0 0,0-3 14 0 0,15 65 379 0 0,7 52 344 0 0,1 38-272 0 0,-27-169-521 0 0,-2-15-88 0 0,-1-1 0 0 0,0 0 0 0 0,-1 0 1 0 0,1 1-1 0 0,-1-1 0 0 0,0 1 0 0 0,0 5 0 0 0,-4 5-47 0 0,1-11 0 0 0,1-3 0 0 0,-3 6 11 0 0,-14 10 170 0 0,18-16-117 0 0,-1 1-11 0 0,-21 7-26 0 0,22-9 53 0 0,-2 1 0 0 0,-6 2-77 0 0,8-1-70 0 0,11 2 7 0 0,-8-3 58 0 0,0 0-15 0 0,12-2 179 0 0,-13 1-163 0 0,3-1 50 0 0,0 0 1 0 0,0 0-1 0 0,0 0 0 0 0,-1 0 0 0 0,1-1 1 0 0,0 1-1 0 0,4-4 0 0 0,5-6 82 0 0,-11 9-303 0 0,0 1-1 0 0,-1-1 1 0 0,1 0 0 0 0,0 0 0 0 0,-1 0 0 0 0,0 0 0 0 0,1 0 0 0 0,1-5-1 0 0,6-18-9667 0 0,-7 21 6713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6559 0 0,'22'28'1017'0'0,"19"36"0"0"0,-5 0 3936 0 0,4 23 867 0 0,-28-62-4799 0 0,0 0-1 0 0,-2 1 1 0 0,-1 0 0 0 0,12 52 0 0 0,6 116 5851 0 0,-14-92-5447 0 0,-9-63-1425 0 0,-2 1 0 0 0,-1 0 0 0 0,-2 0 0 0 0,-2 0 0 0 0,-2-1 0 0 0,-1 1 0 0 0,-2-1 0 0 0,-16 47 0 0 0,-1-9 0 0 0,-3-2 0 0 0,-4-1 0 0 0,-63 108 0 0 0,-17-1-2111 0 0,-10-7-4806 0 0,78-118-3279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11101 1112 6271 0 0,'-9'-5'416'0'0,"1"0"-1"0"0,0-1 0 0 0,0 0 1 0 0,-9-9-1 0 0,-16-13 2220 0 0,-12-5 307 0 0,-61-57-1 0 0,96 82-2579 0 0,1 0 1 0 0,-1 1-1 0 0,-1 1 0 0 0,-16-9 1 0 0,-47-17 1286 0 0,22 16-303 0 0,-1 1-1 0 0,-81-10 0 0 0,78 15-1012 0 0,-146-33 890 0 0,39 7-846 0 0,-507-123 1515 0 0,325 76-1394 0 0,-99 21-3 0 0,439 61-485 0 0,-374-18 605 0 0,0 22-17 0 0,293-1-499 0 0,-391 12 473 0 0,215-5-296 0 0,-972 69 919 0 0,704-32-985 0 0,432-37-199 0 0,-699 31-11 0 0,-127-73 0 0 0,2-47 0 0 0,738 61 0 0 0,-600-73 0 0 0,-71-53 0 0 0,649 99 0 0 0,50 10 0 0 0,-15-6 0 0 0,103 19 0 0 0,28 8 0 0 0,5 2 0 0 0,30 9 0 0 0,5 3 0 0 0,-1 1 0 0 0,1 0 0 0 0,-1 0 0 0 0,1 0 0 0 0,-1-1 0 0 0,1 1 0 0 0,-1 0 0 0 0,1-1 0 0 0,-1 1 0 0 0,1 0 0 0 0,0-1 0 0 0,-1 1 0 0 0,1-1 0 0 0,-1 1 0 0 0,1-1 0 0 0,0 1 0 0 0,0-1 0 0 0,-1 1 0 0 0,1-1 0 0 0,0 1 0 0 0,0-1 0 0 0,-1 1 0 0 0,1-1 0 0 0,0 1 0 0 0,0-1 0 0 0,0 1 0 0 0,0-1 0 0 0,0 0 0 0 0,0 1 0 0 0,0-1 0 0 0,0 1 0 0 0,0-1 0 0 0,0 1 0 0 0,0-1 0 0 0,0 1 0 0 0,1-2 0 0 0,0-4 0 0 0,-1 5-2 0 0,1 1 0 0 0,-1-1 1 0 0,0 1-1 0 0,1-1 0 0 0,-1 1 0 0 0,0 0 1 0 0,1-1-1 0 0,-1 1 0 0 0,1-1 0 0 0,-1 1 0 0 0,1 0 1 0 0,-1-1-1 0 0,1 1 0 0 0,-1 0 0 0 0,1-1 0 0 0,-1 1 1 0 0,1 0-1 0 0,-1 0 0 0 0,1 0 0 0 0,0-1 1 0 0,-1 1-1 0 0,1 0 0 0 0,-1 0 0 0 0,1 0 0 0 0,0 0 1 0 0,-1 0-1 0 0,1 0 0 0 0,-1 0 0 0 0,1 0 1 0 0,1 1-1 0 0,-1-1-10 0 0,4 0-3 0 0,0 0-1 0 0,-1 1 0 0 0,1 0 1 0 0,0 0-1 0 0,-1 0 0 0 0,7 3 1 0 0,-2-1 15 0 0,23 6-62 0 0,-12-3 60 0 0,0 1 0 0 0,0 0 1 0 0,24 13-1 0 0,-13-3 49 0 0,0 2 0 0 0,-1 1 0 0 0,-1 1 0 0 0,51 48 1 0 0,-28-14-38 0 0,78 80-11 0 0,-107-110 1 0 0,-17-18 0 0 0,0-1 0 0 0,0 1 0 0 0,0-1 0 0 0,1-1 0 0 0,9 8 0 0 0,15 4 0 0 0,-30-17 0 0 0,-1 1 0 0 0,1-1 0 0 0,0 1 0 0 0,-1-1 0 0 0,1 0 0 0 0,-1 0 0 0 0,1 1 0 0 0,0-1 0 0 0,-1 0 0 0 0,1 0 0 0 0,0 0 0 0 0,-1 1 0 0 0,1-1 0 0 0,0 0 0 0 0,0 0 0 0 0,-1 0 0 0 0,1 0 0 0 0,0 0 0 0 0,-1 0 0 0 0,1-1 0 0 0,1 1 0 0 0,-2 0 0 0 0,0-1 0 0 0,0 1 0 0 0,0-1 0 0 0,1 1 0 0 0,-1-1 0 0 0,0 1 0 0 0,0-1 0 0 0,0 1 0 0 0,0-1 0 0 0,0 1 0 0 0,0 0 0 0 0,0-1 0 0 0,0 1 0 0 0,0-1 0 0 0,0 1 0 0 0,0-1 0 0 0,-1 1 0 0 0,1-1 0 0 0,0 1 0 0 0,0-1 0 0 0,0 1 0 0 0,-1-1 0 0 0,-1-3 0 0 0,0 0 0 0 0,0 0 0 0 0,-1 0 0 0 0,-5-7 0 0 0,-98-87 0 0 0,83 79 0 0 0,16 13 0 0 0,4-2 0 0 0,4 7 0 0 0,-1-1 0 0 0,1 1 0 0 0,0 0 0 0 0,0-1 0 0 0,-1 1 0 0 0,1 0 0 0 0,0 0 0 0 0,0-1 0 0 0,0 1 0 0 0,1 0 0 0 0,-1 0 0 0 0,0 0 0 0 0,0 0 0 0 0,0 0 0 0 0,2 0 0 0 0,25-14 0 0 0,-18 10 0 0 0,0 0-422 0 0,0 0 0 0 0,1 1-1 0 0,0 1 1 0 0,16-5 0 0 0,-9 5-1884 0 0,1 1 1 0 0,17-1-1 0 0,-12 2-7890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58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 2759 0 0,'1'5'207'0'0,"3"13"16"0"0,1 2 1465 0 0,-2 0 1 0 0,0 0 0 0 0,-1 0-1 0 0,0 0 1 0 0,-3 29 0 0 0,-41 396 8565 0 0,34-395-9135 0 0,-15 85 1193 0 0,15-98-1614 0 0,3-12 317 0 0,-12 34 1 0 0,16-58-955 0 0,-1 5 319 0 0,0 0 0 0 0,0 0-1 0 0,0 0 1 0 0,1 0 0 0 0,-2 9 0 0 0,-4-24-32 0 0,4-1-306 0 0,0 1-1 0 0,1-1 1 0 0,0 0-1 0 0,0 0 1 0 0,0-19-1 0 0,1 8 3 0 0,-2-18-12 0 0,2 18-22 0 0,-4-25-1 0 0,-1 19-9 0 0,3 0 0 0 0,-2-36 0 0 0,5 26 0 0 0,-1 1 0 0 0,7-53 0 0 0,-3 46-27 0 0,-2 28 9 0 0,1-1 1 0 0,4-19-1 0 0,16-52 18 0 0,-19 79 0 0 0,-1 1 0 0 0,1 0 0 0 0,0-1 0 0 0,1 1 0 0 0,-1 0 0 0 0,1 1 0 0 0,1-1 0 0 0,-1 1 0 0 0,10-10 0 0 0,7-2 5 0 0,-10 15 20 0 0,-4 2 1 0 0,21-7-7 0 0,-17 9-14 0 0,-3 0-5 0 0,15 1 0 0 0,-17 0 0 0 0,-1 1 0 0 0,0-1 0 0 0,-1-1 0 0 0,1 1 0 0 0,-1 0 0 0 0,1 0 0 0 0,-1 1 0 0 0,0-1 0 0 0,0 1 0 0 0,0 0 0 0 0,5 4 0 0 0,-7-4 0 0 0,0-1 0 0 0,0 1 0 0 0,-1 0 0 0 0,1 0 0 0 0,0-1 0 0 0,-1 1 0 0 0,0 1 0 0 0,1-1 0 0 0,-1 0 0 0 0,-1 0 0 0 0,1 0 0 0 0,0 1 0 0 0,-1-1 0 0 0,1 6 0 0 0,0 9 0 0 0,0-9 0 0 0,-1 0 0 0 0,0-1 0 0 0,0 1 0 0 0,0 0 0 0 0,-1 0 0 0 0,-1 0 0 0 0,-1 8 0 0 0,-3 7 0 0 0,5-18 0 0 0,0 0 0 0 0,-1-1 0 0 0,0 1 0 0 0,0 0 0 0 0,-4 9 0 0 0,-7 5 0 0 0,0-1 0 0 0,-1 0 0 0 0,-1-1 0 0 0,-1-1 0 0 0,0 0 0 0 0,-33 25 0 0 0,25-23 0 0 0,8-9 0 0 0,14-6 0 0 0,2-1 0 0 0,-4 12 0 0 0,7-10 0 0 0,-1-3 0 0 0,2 4 0 0 0,0 1 0 0 0,1-1 0 0 0,0 0 0 0 0,0 0 0 0 0,0-1 0 0 0,9 7 0 0 0,40 27 0 0 0,-34-26 0 0 0,86 55 0 0 0,-77-50 0 0 0,1-1 0 0 0,1-1 0 0 0,1-2 0 0 0,0-1 0 0 0,42 11 0 0 0,-16-8 0 0 0,-9-2 0 0 0,-43-11 0 0 0,-5-2 0 0 0,1 0 0 0 0,-1 0 0 0 0,1 0 0 0 0,-1-1 0 0 0,1 1 0 0 0,0-1 0 0 0,-1 1 0 0 0,1-1 0 0 0,0 1 0 0 0,-1-1 0 0 0,4 0 0 0 0,6 0 0 0 0,-9-1 20 0 0,0 0 1 0 0,0 0-1 0 0,0 0 0 0 0,0-1 1 0 0,0 1-1 0 0,-1 0 0 0 0,1-1 0 0 0,-1 1 1 0 0,1-1-1 0 0,-1 1 0 0 0,1-1 1 0 0,-1 0-1 0 0,0 0 0 0 0,0 0 1 0 0,2-3-1 0 0,12-37-518 0 0,-9 24-785 0 0,4-5-6289 0 0,4-3-2624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58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2815 0 0,'2'1'214'0'0,"5"2"1043"0"0,16 8 9274 0 0,-16-8-7569 0 0,-4-2-700 0 0,27 9 1955 0 0,-27-10-2968 0 0,-2 0-1113 0 0,0 0 0 0 0,0 0 0 0 0,1 0 0 0 0,-1 0-1 0 0,0 0 1 0 0,0 0 0 0 0,1 0 0 0 0,-1 0 0 0 0,0 0 0 0 0,1 1 0 0 0,0-1 0 0 0,0 1 8 0 0,0 0 0 0 0,0-1 0 0 0,0 0 1 0 0,0 1-1 0 0,0-1 0 0 0,0 0 0 0 0,0 0 1 0 0,0 0-1 0 0,0 0 0 0 0,3-1 0 0 0,27-7 278 0 0,-29 7-542 0 0,1 0-127 0 0,16-6-1687 0 0,-7 2-4293 0 0</inkml:trace>
  <inkml:trace contextRef="#ctx0" brushRef="#br0" timeOffset="1">29 201 7855 0 0,'0'0'610'0'0,"2"1"-402"0"0,4 0 693 0 0,0 0 1 0 0,0-1 0 0 0,0 1 0 0 0,0-1-1 0 0,0-1 1 0 0,0 1 0 0 0,8-2-1 0 0,41-14 7031 0 0,-42 12-6853 0 0,0 0 0 0 0,0 1 1 0 0,0 0-1 0 0,18-2 0 0 0,-14 5-710 0 0,-1 1 0 0 0,18 3 0 0 0,11 3-5497 0 0,-33-5 1711 0 0,21 3-5928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4287 0 0,'-8'148'2203'0'0,"-25"73"6894"0"0,10-77-4993 0 0,14-89-2769 0 0,4-30-804 0 0,1 1-1 0 0,1-1 1 0 0,2 0-1 0 0,1 27 1 0 0,7-17-176 0 0,10-34-2413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4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0 768 6191 0 0,'0'-1'20'0'0,"0"1"-1"0"0,0-1 0 0 0,0 1 0 0 0,0-1 0 0 0,0 1 1 0 0,1-1-1 0 0,-1 1 0 0 0,0-1 0 0 0,0 1 0 0 0,0-1 1 0 0,0 1-1 0 0,0-1 0 0 0,1 1 0 0 0,-1-1 0 0 0,0 1 1 0 0,1-1-1 0 0,-1 1 0 0 0,0 0 0 0 0,0-1 0 0 0,1 1 1 0 0,-1 0-1 0 0,1-1 0 0 0,-1 1 0 0 0,0 0 0 0 0,2-1 1 0 0,-1 1-9 0 0,0-1 1 0 0,0 1 0 0 0,0 0 0 0 0,0 0 0 0 0,0-1 0 0 0,0 1 0 0 0,1 0 0 0 0,-1 0 0 0 0,0 0 0 0 0,0 1 0 0 0,2-1 0 0 0,6 2 11 0 0,-1 1 1 0 0,15 6 0 0 0,-11-4 185 0 0,30 13 3657 0 0,-1 2-1 0 0,46 31 1 0 0,-50-28-1101 0 0,0-1 0 0 0,73 29 0 0 0,-78-41-2018 0 0,0-1 1 0 0,0-1 0 0 0,1-2-1 0 0,-1-1 1 0 0,54 0 0 0 0,-61-5-607 0 0,0-1 0 0 0,0-2 1 0 0,0 0-1 0 0,0-2 0 0 0,-1-1 0 0 0,0 0 1 0 0,0-2-1 0 0,24-11 0 0 0,18-16-139 0 0,120-85 1 0 0,-78 47-4 0 0,-54 35 1 0 0,-2-1 0 0 0,-1-3 0 0 0,72-79 0 0 0,-100 97 0 0 0,113-113 0 0 0,-114 118 0 0 0,0 1 0 0 0,1 1 0 0 0,1 1 0 0 0,42-21 0 0 0,-39 25 0 0 0,0 1 0 0 0,0 2 0 0 0,1 1 0 0 0,0 1 0 0 0,1 1 0 0 0,49-4 0 0 0,-54 9 0 0 0,0 1 0 0 0,1 2 0 0 0,-1 0 0 0 0,0 1 0 0 0,0 1 0 0 0,-1 2 0 0 0,1 0 0 0 0,31 14 0 0 0,198 82 0 0 0,6-18 0 0 0,-162-61 0 0 0,1-4 0 0 0,1-4 0 0 0,102 1 0 0 0,-176-15 0 0 0,0-2 0 0 0,0-1 0 0 0,-1 0 0 0 0,1-2 0 0 0,0-1 0 0 0,-1-1 0 0 0,0-1 0 0 0,0-1 0 0 0,-1-1 0 0 0,0-1 0 0 0,-1-1 0 0 0,0-1 0 0 0,21-15 0 0 0,-13 5 0 0 0,-1-1 0 0 0,0-1 0 0 0,-2-2 0 0 0,42-50 0 0 0,-49 51 19 0 0,58-79-241 0 0,-77 103-56 0 0,-1-1 0 0 0,1 1-1 0 0,0 0 1 0 0,-1-1 0 0 0,1 1-1 0 0,-1-1 1 0 0,1 1 0 0 0,-1 0-1 0 0,0-1 1 0 0,0 1 0 0 0,0-1-1 0 0,0-1 1 0 0,0 1-486 0 0,0 1 1 0 0,0 0 0 0 0,1-1-1 0 0,-1 1 1 0 0,0 0 0 0 0,0-1-1 0 0,1 1 1 0 0,-1 0-1 0 0,0-1 1 0 0,2-1 0 0 0,8-9-8115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4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2440 84 2127 0 0,'-26'-12'672'0'0,"0"1"-1"0"0,-51-13 0 0 0,-60-2 2015 0 0,5 18-1549 0 0,87 6-838 0 0,-8 2 634 0 0,-1 1-1 0 0,0 4 0 0 0,1 1 0 0 0,-103 26 1 0 0,-7 30 745 0 0,99-35-1170 0 0,-152 62 1004 0 0,58-11-532 0 0,113-54-728 0 0,-33 22 22 0 0,-98 77 0 0 0,128-88-144 0 0,-10 8 130 0 0,-85 80 0 0 0,90-69-161 0 0,-51 66 0 0 0,68-73 29 0 0,2 2 0 0 0,3 1-1 0 0,1 1 1 0 0,-39 96 0 0 0,57-116-99 0 0,-8 19 68 0 0,-12 56 0 0 0,30-101-86 0 0,-34 179 416 0 0,33-153-366 0 0,-12 160 190 0 0,19 30-251 0 0,0-170 0 0 0,2 0 0 0 0,18 67 0 0 0,-17-90 0 0 0,10 39 0 0 0,3-1 0 0 0,28 64 0 0 0,-13-50-4 0 0,-10-21 47 0 0,40 68 1 0 0,-20-53 91 0 0,4-1-1 0 0,102 117 1 0 0,173 129 367 0 0,-256-262-413 0 0,3-2-1 0 0,2-3 1 0 0,86 45 0 0 0,115 41-42 0 0,-186-99-38 0 0,112 33-1 0 0,160 14-8 0 0,-268-66 0 0 0,321 43 253 0 0,-145-27-122 0 0,161 21 0 0 0,-361-49-115 0 0,322 28-3 0 0,-266-32 107 0 0,1-4 0 0 0,182-26 0 0 0,-219 13-73 0 0,-1-3 1 0 0,-1-4-1 0 0,-1-5 0 0 0,132-55 0 0 0,-162 55-17 0 0,-1-3-1 0 0,-1-2 1 0 0,-2-2-1 0 0,-1-2 1 0 0,-1-3-1 0 0,-3-2 1 0 0,67-69-1 0 0,-64 52-25 0 0,-3-2 1 0 0,49-79-1 0 0,-72 98-10 0 0,-1-1-1 0 0,-3-1 1 0 0,-1-1 0 0 0,24-84-1 0 0,-32 80-47 0 0,-1 0 0 0 0,-2-1-1 0 0,-3 0 1 0 0,-1 0-1 0 0,-2 0 1 0 0,-7-56-1 0 0,-4 24 138 0 0,-3-1 0 0 0,-4 1 0 0 0,-37-106 0 0 0,-122-269 89 0 0,160 417-168 0 0,-51-105 64 0 0,48 105-24 0 0,-43-61 0 0 0,-99-92 108 0 0,42 54-132 0 0,36 31 32 0 0,-114-130-44 0 0,18 72-35 0 0,-10 10-166 0 0,86 71 37 0 0,-59-33-51 0 0,126 94 159 0 0,0 2 0 0 0,-68-26-1 0 0,51 27-68 0 0,-1 3-1 0 0,-1 2 1 0 0,1 2 0 0 0,-2 3-1 0 0,1 2 1 0 0,-1 3 0 0 0,-67 4-1 0 0,-17 11-1220 0 0,46 1-4266 0 0,20-2-1083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4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2815 0 0,'0'0'256'0'0,"19"6"-256"0"0,-4-3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0 2847 0 0,'-1'3'214'0'0,"-12"17"183"0"0,-1-1-1 0 0,-1 0 1 0 0,0-1 0 0 0,-1-1 0 0 0,-1 0 0 0 0,-23 17-1 0 0,-122 78 3869 0 0,147-104-3573 0 0,-2 0 169 0 0,16-6 527 0 0,10-4 1145 0 0,5-2-2011 0 0,0-1 0 0 0,-1-1 1 0 0,0 0-1 0 0,19-12 0 0 0,9-5 609 0 0,91-45 1477 0 0,-73 36-2091 0 0,-33 19-381 0 0,-25 13-494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6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17 229 5351 0 0,'7'17'429'0'0,"0"0"0"0"0,-1 0-1 0 0,-1 1 1 0 0,5 25 0 0 0,5 74 4304 0 0,-11-75-3262 0 0,-1-31-1388 0 0,-3-11-107 0 0,0 0-1 0 0,0 0 0 0 0,0 0 1 0 0,0 0-1 0 0,0 0 0 0 0,0 0 1 0 0,1 0-1 0 0,-1 0 0 0 0,0 0 1 0 0,0 0-1 0 0,0 0 0 0 0,0 0 1 0 0,0 0-1 0 0,0 0 0 0 0,0 0 1 0 0,1 0-1 0 0,-1 0 0 0 0,0 0 1 0 0,0 0-1 0 0,0 0 0 0 0,0 0 1 0 0,0 0-1 0 0,0 0 0 0 0,0 0 1 0 0,0 0-1 0 0,1 0 0 0 0,-1 0 1 0 0,0 0-1 0 0,0-1 0 0 0,0 1 1 0 0,0 0-1 0 0,0 0 0 0 0,0 0 1 0 0,0 0-1 0 0,0 0 0 0 0,0 0 1 0 0,0 0-1 0 0,0 0 0 0 0,0 0 1 0 0,0-1-1 0 0,0 1 0 0 0,0 0 1 0 0,0 0-1 0 0,1-2-158 0 0,0 0 0 0 0,-1 1 0 0 0,1-1-1 0 0,-1 0 1 0 0,0 0 0 0 0,1 0 0 0 0,-1 1 0 0 0,0-4 0 0 0,-3-14-825 0 0,-1 1 1 0 0,-1 0 0 0 0,-1 0 0 0 0,0 0-1 0 0,-2 1 1 0 0,-10-20 0 0 0,7 14 868 0 0,8 16 200 0 0,0-1-1 0 0,-3-13 0 0 0,2 6-61 0 0,4 14 10 0 0,-1-1-1 0 0,0 1 1 0 0,1 0-1 0 0,0-1 1 0 0,-1 1-1 0 0,1-1 0 0 0,0 1 1 0 0,0 0-1 0 0,0-1 1 0 0,0 1-1 0 0,0-1 0 0 0,0 1 1 0 0,0-1-1 0 0,0 1 1 0 0,0 0-1 0 0,1-1 0 0 0,-1 1 1 0 0,1-2-1 0 0,1-4 74 0 0,1-5 446 0 0,0 0 0 0 0,0 0 1 0 0,1 0-1 0 0,7-14 0 0 0,-8 20-181 0 0,0 0-1 0 0,0 1 0 0 0,0 0 1 0 0,1-1-1 0 0,0 1 1 0 0,0 1-1 0 0,0-1 0 0 0,1 1 1 0 0,9-8-1 0 0,-13 11 229 0 0,13-4 543 0 0,3-2 33 0 0,-2 4 253 0 0,0 1-1 0 0,20-1 1 0 0,-33 3-950 0 0,1 0-80 0 0,22 7 346 0 0,-23-7-299 0 0,0 3 24 0 0,5 3-94 0 0,0 0 0 0 0,-1 1-1 0 0,1 0 1 0 0,-2 0 0 0 0,10 14-1 0 0,-3-2 182 0 0,-8-14-372 0 0,-1 0-1 0 0,0 0 0 0 0,0 0 1 0 0,0 0-1 0 0,1 6 0 0 0,24 46 1129 0 0,-2 2-336 0 0,-17-41-716 0 0,-7-13-196 0 0,1 1-1 0 0,-1-1 0 0 0,0 0 0 0 0,2 11 0 0 0,-1-2 123 0 0,-1 0 0 0 0,-1 0 0 0 0,-1 28 0 0 0,0-40-128 0 0,0-1 0 0 0,0 1 0 0 0,-1 0 1 0 0,1 0-1 0 0,-1-1 0 0 0,1 1 0 0 0,-1 0 0 0 0,1-1 0 0 0,-1 1 0 0 0,0 0 0 0 0,0-1 0 0 0,0 1 1 0 0,0-1-1 0 0,0 0 0 0 0,-1 1 0 0 0,1-1 0 0 0,0 0 0 0 0,0 1 0 0 0,-1-1 0 0 0,1 0 0 0 0,-1 0 1 0 0,1 0-1 0 0,-1 0 0 0 0,0-1 0 0 0,1 1 0 0 0,-1 0 0 0 0,0-1 0 0 0,1 1 0 0 0,-1-1 0 0 0,0 1 1 0 0,0-1-1 0 0,1 0 0 0 0,-1 0 0 0 0,0 0 0 0 0,0 0 0 0 0,0 0 0 0 0,-2-1 0 0 0,-4 1-67 0 0,0-2 0 0 0,1 1 0 0 0,-1-1 0 0 0,0 0-1 0 0,1-1 1 0 0,-1 0 0 0 0,-7-4 0 0 0,-3-3-282 0 0,0 0 1 0 0,1-1-1 0 0,1-1 1 0 0,0 0-1 0 0,1-1 1 0 0,-26-28-1 0 0,37 35 9 0 0,0-1-1 0 0,1 1 0 0 0,-1-1 1 0 0,1 0-1 0 0,-3-13 0 0 0,5 18 271 0 0,1 2 13 0 0,-1-1-1 0 0,1 0 0 0 0,0 0 1 0 0,-1 1-1 0 0,1-1 0 0 0,0 0 0 0 0,0 0 1 0 0,0 1-1 0 0,0-1 0 0 0,0 0 1 0 0,0 0-1 0 0,0 0 0 0 0,0 1 0 0 0,0-1 1 0 0,0 0-1 0 0,0 0 0 0 0,0 0 0 0 0,1 1 1 0 0,-1-1-1 0 0,0 0 0 0 0,1 1 1 0 0,-1-1-1 0 0,0 0 0 0 0,1 0 0 0 0,-1 1 1 0 0,1-1-1 0 0,-1 1 0 0 0,1-1 1 0 0,-1 0-1 0 0,1 1 0 0 0,-1-1 0 0 0,1 1 1 0 0,0-1-1 0 0,-1 1 0 0 0,1 0 0 0 0,0-1 1 0 0,0 0-1 0 0,2 1 17 0 0,0-1 0 0 0,0 0 0 0 0,0 1 0 0 0,0-1 0 0 0,0 1 0 0 0,5 0 1 0 0,-7 0 14 0 0,1 0 169 0 0,1 1 26 0 0,4 1-5 0 0,-1 1 1 0 0,0 0-1 0 0,0 1 0 0 0,0-1 0 0 0,0 1 0 0 0,-1 0 1 0 0,1 1-1 0 0,6 6 0 0 0,-11-9 79 0 0,1-1-191 0 0,-1 0 0 0 0,0 0 0 0 0,1 0 0 0 0,-1 0 0 0 0,1 0 0 0 0,0 0 0 0 0,-1 0 0 0 0,1-1 0 0 0,0 1 0 0 0,3 0 0 0 0,3-2 3 0 0,2-4-16 0 0,-5 0-80 0 0,0-1-1 0 0,0 0 1 0 0,-1 0-1 0 0,0-1 1 0 0,0 1-1 0 0,0-1 1 0 0,-1 0-1 0 0,0 0 1 0 0,2-10-1 0 0,2-2-225 0 0,1-10-732 0 0,-7 27 837 0 0,11-17 153 0 0,-10 12-82 0 0,-1 0 0 0 0,1 0-1 0 0,-1 0 1 0 0,0-11 0 0 0,1 0-534 0 0,-2 6-41 0 0,0-1 1 0 0,0 0-1 0 0,-3-12 0 0 0,2 8-123 0 0,-6-22-1612 0 0,7 37 1980 0 0,2 5 567 0 0,50 88 2266 0 0,-20-37-673 0 0,7 7 146 0 0,-27-44-1378 0 0,0 2 0 0 0,-1-1 1 0 0,-1 1-1 0 0,15 40 0 0 0,-15-23 47 0 0,6 42 0 0 0,-13-60-235 0 0,-1 0 0 0 0,-1 1 0 0 0,-1-1-1 0 0,-2 23 1 0 0,1-39-229 0 0,4-14-848 0 0,-3-13-841 0 0,-3-32 0 0 0,0-21-7602 0 0,6 40 1764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6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4831 0 0,'0'0'375'0'0,"3"1"-244"0"0,3-1-145 0 0,7 1 367 0 0,-1 0 0 0 0,1 1 0 0 0,-1 0 0 0 0,0 1 0 0 0,21 8 0 0 0,-27-8-114 0 0,-1 0 0 0 0,1 1 0 0 0,-1-1-1 0 0,0 1 1 0 0,0 0 0 0 0,0 1 0 0 0,-1-1 0 0 0,1 1 0 0 0,-1 0 0 0 0,0 0 0 0 0,0 0 0 0 0,-1 1 0 0 0,0-1 0 0 0,1 1 0 0 0,-2 0 0 0 0,1 0 0 0 0,-1 0 0 0 0,2 8-1 0 0,2 11 491 0 0,-1 1 0 0 0,-2-1-1 0 0,1 33 1 0 0,-2-40-391 0 0,-2 262 4210 0 0,-1-260-3844 0 0,2 0 0 0 0,0 1 0 0 0,1-1 1 0 0,6 27-1 0 0,-5-44-374 0 0,-3-2-317 0 0,1 0-1 0 0,0 0 0 0 0,-1 0 0 0 0,1-1 0 0 0,0 1 0 0 0,0 0 0 0 0,0-1 0 0 0,0 1 0 0 0,0-1 0 0 0,0 1 0 0 0,-1-1 0 0 0,1 1 0 0 0,0-1 0 0 0,0 0 0 0 0,1 1 0 0 0,-1-1 0 0 0,1 0 0 0 0,5-4-49 0 0,-7 4 29 0 0,2-1-49 0 0,-1-1 0 0 0,0 1-1 0 0,1 0 1 0 0,-1 0-1 0 0,0-1 1 0 0,0 1-1 0 0,1-1 1 0 0,-1 1-1 0 0,-1-1 1 0 0,1 1-1 0 0,0-1 1 0 0,1-2-1 0 0,1-3-136 0 0,0 1-59 0 0,0 0-1 0 0,0-1 0 0 0,-1 1 1 0 0,1-1-1 0 0,-2 0 0 0 0,1 1 1 0 0,-1-1-1 0 0,0 0 0 0 0,0 0 1 0 0,-1 0-1 0 0,0 0 0 0 0,-1-8 1 0 0,-2-8-601 0 0,-1 0 0 0 0,-9-29 0 0 0,1 9 160 0 0,-5-13 405 0 0,11 37 343 0 0,0 0 1 0 0,-3-19 0 0 0,9 33-8 0 0,0 1 0 0 0,1-1 0 0 0,-1 1 0 0 0,1-1 0 0 0,0 1 0 0 0,0-1 0 0 0,1 1 0 0 0,-1 0 0 0 0,1-1 0 0 0,0 1 0 0 0,0 0 0 0 0,0 0 0 0 0,1 0 0 0 0,-1 1 0 0 0,6-7 0 0 0,0 2 183 0 0,0 1 0 0 0,1 1 0 0 0,0-1 1 0 0,0 1-1 0 0,0 1 0 0 0,16-7 0 0 0,-11 5 191 0 0,-1 0 0 0 0,0-1-1 0 0,13-10 1 0 0,-9 5 733 0 0,36-19 0 0 0,-50 30-819 0 0,0 1-51 0 0,8-2-89 0 0,0 0 1 0 0,0 1 0 0 0,0 0-1 0 0,0 1 1 0 0,11-1 0 0 0,-17 2-134 0 0,-1 0 0 0 0,1 1 1 0 0,-1-1-1 0 0,1 1 0 0 0,-1 0 1 0 0,1 0-1 0 0,-1 0 0 0 0,0 1 1 0 0,1 0-1 0 0,-1 0 0 0 0,0 0 1 0 0,0 0-1 0 0,0 0 0 0 0,-1 1 0 0 0,1 0 1 0 0,3 3-1 0 0,7 8 234 0 0,0 1 0 0 0,-1 1 0 0 0,-1 0 0 0 0,-1 1 0 0 0,0 0 0 0 0,15 35 0 0 0,-12-20 159 0 0,-2 1 0 0 0,11 43 0 0 0,-16-51-299 0 0,-4-17-92 0 0,-1 1 0 0 0,0-1-1 0 0,1 14 1 0 0,-2-17-52 0 0,3 14 29 0 0,-6-9-41 0 0,2-8-201 0 0,-1 0 0 0 0,1 0-1 0 0,-1 0 1 0 0,0-1-1 0 0,0 1 1 0 0,0 0 0 0 0,0 0-1 0 0,0 0 1 0 0,0-1 0 0 0,0 1-1 0 0,-1-1 1 0 0,1 1-1 0 0,0-1 1 0 0,-1 1 0 0 0,1-1-1 0 0,-1 0 1 0 0,0 0-1 0 0,0 0 1 0 0,1 0 0 0 0,-1 0-1 0 0,0 0 1 0 0,0 0 0 0 0,0 0-1 0 0,-3 0 1 0 0,4-1 63 0 0,0 0 1 0 0,1 0-1 0 0,-1 0 1 0 0,0 0-1 0 0,0 0 0 0 0,1 0 1 0 0,-1 0-1 0 0,0 0 1 0 0,0 0-1 0 0,1 0 1 0 0,-1 0-1 0 0,0-1 0 0 0,0 1 1 0 0,1 0-1 0 0,-1-1 1 0 0,0 1-1 0 0,1 0 1 0 0,-1-1-1 0 0,0 1 0 0 0,1-1 1 0 0,-1 1-1 0 0,0-2 1 0 0,-12-15-3894 0 0,9 10 1214 0 0,-9-10-3374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4631 0 0,'7'20'461'0'0,"-1"0"-1"0"0,-2 1 0 0 0,0 0 0 0 0,0 0 1 0 0,-1 24-1 0 0,4 31 1859 0 0,-2-32-712 0 0,-4-33-1034 0 0,0 0 1 0 0,1 0-1 0 0,0 0 0 0 0,1 0 0 0 0,8 19 0 0 0,-10-29-330 0 0,0-1-295 0 0,0 0 1 0 0,1 0 0 0 0,-1 0 0 0 0,0 0 0 0 0,1 0-1 0 0,-1 0 1 0 0,0-1 0 0 0,1 1 0 0 0,-1-1 0 0 0,0 1-1 0 0,1-1 1 0 0,-1 1 0 0 0,0-1 0 0 0,0 0-1 0 0,2-1 1 0 0,-1 0-304 0 0,0 0 0 0 0,0 0 0 0 0,-1-1 0 0 0,1 1 1 0 0,-1-1-1 0 0,3-4 0 0 0,3-9-2728 0 0,-1-2-660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7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5471 0 0,'1'2'416'0'0,"4"11"322"0"0,-1 1 0 0 0,0 0 0 0 0,-1 0 0 0 0,2 21 0 0 0,1 49 4012 0 0,-3 56 600 0 0,-2-131-4937 0 0,0-9-1087 0 0,5-12-947 0 0,-6 10 1647 0 0,2-6-676 0 0,-2 1 1 0 0,1 0-1 0 0,-1 0 1 0 0,0-1-1 0 0,-1 1 1 0 0,0 0-1 0 0,0 0 1 0 0,0-1-1 0 0,-4-9 1 0 0,3 7-295 0 0,-1-1-1237 0 0,1 12 1514 0 0,-1 5 770 0 0,-5 15 185 0 0,5-15-116 0 0,0 1-1 0 0,-3 15 0 0 0,4-15 90 0 0,-1 0 0 0 0,1-1 1 0 0,-1 1-1 0 0,-7 11 1173 0 0,11-18-1333 0 0,4 0-70 0 0,-4 0 22 0 0,2 1 1 0 0,10 3-16 0 0,-10 1-22 0 0,0 1 16 0 0,-3-4 0 0 0,0 0-1 0 0,0 0 0 0 0,0 0 0 0 0,0 0 1 0 0,0 0-1 0 0,0 0 0 0 0,-1 0 1 0 0,1 0-1 0 0,-1 0 0 0 0,1 0 0 0 0,-1-1 1 0 0,0 1-1 0 0,1 0 0 0 0,-3 2 1 0 0,3-3-2 0 0,-3 6 84 0 0,3-4-73 0 0,-1 0-1 0 0,0 0 1 0 0,0-1 0 0 0,0 1-1 0 0,-1-1 1 0 0,1 1-1 0 0,-1-1 1 0 0,1 0-1 0 0,-1 1 1 0 0,-3 2-1 0 0,-18 19 538 0 0,22-23-348 0 0,0-1 99 0 0,1 0-309 0 0,0 0 0 0 0,0 0 0 0 0,-1 0 0 0 0,1 0 0 0 0,0 0 1 0 0,0 0-1 0 0,0 0 0 0 0,0 0 0 0 0,0 0 0 0 0,0 0 1 0 0,-1 0-1 0 0,1 0 0 0 0,0 0 0 0 0,0 0 0 0 0,0 0 1 0 0,0 0-1 0 0,0 0 0 0 0,0 0 0 0 0,-1 0 0 0 0,1 0 1 0 0,0 0-1 0 0,0 0 0 0 0,0 0 0 0 0,0 0 0 0 0,0 0 1 0 0,0 0-1 0 0,-1 0 0 0 0,1 0 0 0 0,0 0 0 0 0,0-1 1 0 0,0 1-1 0 0,0 0 0 0 0,0 0 0 0 0,0 0 0 0 0,0 0 0 0 0,0 0 1 0 0,0 0-1 0 0,0 0 0 0 0,-1-1 0 0 0,1 1 0 0 0,0 0 1 0 0,0 0-1 0 0,0 0 0 0 0,0 0 0 0 0,0 0 0 0 0,0-1 1 0 0,11-21 16 0 0,-10 20 95 0 0,1 0 20 0 0,51-61 1385 0 0,-52 61-1291 0 0,2 0-29 0 0,0-1-153 0 0,-1 2-31 0 0,0 0 0 0 0,0-1 0 0 0,0 0-1 0 0,-1 1 1 0 0,1-1 0 0 0,0 0 0 0 0,-1 0 0 0 0,1 0 0 0 0,-1 0 0 0 0,0 0 0 0 0,0-1 0 0 0,2-3 0 0 0,-11 16 470 0 0,2-3-534 0 0,-12 27-205 0 0,15-26 241 0 0,-1-1 1 0 0,0 0-1 0 0,-8 13 0 0 0,-2-2 86 0 0,6-8-76 0 0,0 0-1 0 0,0 0 0 0 0,-19 16 0 0 0,24-24 46 0 0,1 0 0 0 0,-1 0-1 0 0,1 1 1 0 0,0-1-1 0 0,0 1 1 0 0,0-1 0 0 0,0 1-1 0 0,0-1 1 0 0,1 1 0 0 0,-3 4-1 0 0,5-6-34 0 0,-1-1-1 0 0,0 0 1 0 0,1 1 0 0 0,-1-1-1 0 0,1 0 1 0 0,-1 1-1 0 0,0-1 1 0 0,1 0 0 0 0,-1 0-1 0 0,1 1 1 0 0,-1-1-1 0 0,1 0 1 0 0,-1 0-1 0 0,0 0 1 0 0,1 0 0 0 0,-1 1-1 0 0,1-1 1 0 0,-1 0-1 0 0,1 0 1 0 0,-1 0 0 0 0,1 0-1 0 0,-1 0 1 0 0,1 0-1 0 0,-1-1 1 0 0,1 1 0 0 0,-1 0-1 0 0,1 0 1 0 0,0 0-1 0 0,13-2 473 0 0,-12 2-252 0 0,1-1-12 0 0,3-1-143 0 0,0 0 0 0 0,0-1 0 0 0,0 0 0 0 0,-1 0 0 0 0,8-4 0 0 0,-2-2-62 0 0,-9 8-122 0 0,0-1-60 0 0,12-10-1235 0 0,-6 4-2940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8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4111 0 0,'0'0'319'0'0,"3"0"-210"0"0,16-1 1090 0 0,0-1 0 0 0,0-1 0 0 0,-1-1 0 0 0,1 0 0 0 0,-1-1 0 0 0,0-1 0 0 0,-1-1 0 0 0,1 0 0 0 0,-1-1 0 0 0,-1-1 0 0 0,1-1 0 0 0,-2 0 0 0 0,16-13 0 0 0,-3 1-55 0 0,-13 12-703 0 0,-1-1 0 0 0,17-19 0 0 0,-15 13-1333 0 0,-6 5-5333 0 0,-2 3-947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4255 0 0,'1'2'332'0'0,"8"18"951"0"0,0 0 0 0 0,-2 1-1 0 0,0 0 1 0 0,-1 0 0 0 0,5 40-1 0 0,0 4 1491 0 0,-5-39-1254 0 0,2 34 1 0 0,-6-34-194 0 0,8 30-1 0 0,1 14 701 0 0,-9-58-1510 0 0,0 1 0 0 0,5 14 0 0 0,-3-16-47 0 0,-2 1 1 0 0,3 18-1 0 0,-4-27-404 0 0,-1 0 0 0 0,1 1 0 0 0,0-1 0 0 0,0 0 0 0 0,0 0 0 0 0,1 1-1 0 0,1 2 1 0 0,-1-3-4 0 0,-1-1 0 0 0,0 1 0 0 0,0-1 0 0 0,0 1 0 0 0,0 0-1 0 0,0-1 1 0 0,-1 1 0 0 0,1 5 0 0 0,-1-7-49 0 0,0-1 0 0 0,1 1 0 0 0,-1 0 0 0 0,0-1 0 0 0,0 1 1 0 0,0-1-1 0 0,0 1 0 0 0,1-1 0 0 0,-1 1 0 0 0,0-1 0 0 0,1 1 0 0 0,-1-1 0 0 0,0 1 0 0 0,1-1 0 0 0,-1 1 0 0 0,1-1 0 0 0,-1 1 0 0 0,0-1 0 0 0,1 0 1 0 0,-1 1-1 0 0,1-1 0 0 0,-1 0 0 0 0,1 1 0 0 0,0-1 0 0 0,0 0 0 0 0,-1 1-2 0 0,1 2 117 0 0,-1-2-216 0 0,4-3 59 0 0,-14-8-667 0 0,8 1 371 0 0,2 7 255 0 0,0 1 0 0 0,0-1-1 0 0,-1 0 1 0 0,1 1 0 0 0,-1-1 0 0 0,1 1 0 0 0,-1-1-1 0 0,0 1 1 0 0,1-1 0 0 0,-1 1 0 0 0,-2-3 0 0 0,-19-35-1553 0 0,15 30 1100 0 0,0 0 0 0 0,0 1 0 0 0,-1 0 0 0 0,-1 1 0 0 0,1 0 0 0 0,-1 0 0 0 0,-16-9 0 0 0,20 12 366 0 0,-1 1 0 0 0,1-1 1 0 0,0 0-1 0 0,0-1 0 0 0,1 1 0 0 0,-1-1 1 0 0,1 0-1 0 0,0 0 0 0 0,-4-6 0 0 0,2 2-116 0 0,-1 0 0 0 0,-11-11 0 0 0,-27-27-270 0 0,43 46 621 0 0,-3-5 53 0 0,-1-1 20 0 0,6 7-125 0 0,-1 0 0 0 0,1-1 0 0 0,-1 1-1 0 0,1-1 1 0 0,-1 1 0 0 0,1-1 0 0 0,-1 0-1 0 0,1 1 1 0 0,0-1 0 0 0,-1 1 0 0 0,1-1 0 0 0,0 0-1 0 0,-1 1 1 0 0,1-1 0 0 0,0 0 0 0 0,0 1-1 0 0,-1-1 1 0 0,1 0 0 0 0,0 1 0 0 0,0-1-1 0 0,0 0 1 0 0,0 1 0 0 0,0-1 0 0 0,0 0 0 0 0,0 0-1 0 0,0 1 1 0 0,0-1 0 0 0,1 0 0 0 0,-1 1-1 0 0,0-1 1 0 0,0 0 0 0 0,1 1 0 0 0,-1-1 0 0 0,0 0-1 0 0,1 1 1 0 0,-1-1 0 0 0,0 1 0 0 0,1-1-1 0 0,-1 0 1 0 0,1 1 0 0 0,-1-1 0 0 0,1 1-1 0 0,-1 0 1 0 0,1-1 0 0 0,0 1 0 0 0,-1-1 0 0 0,1 1-1 0 0,0 0 1 0 0,0-1 0 0 0,2 0 90 0 0,-1 0 0 0 0,1 0 1 0 0,0 0-1 0 0,-1 0 0 0 0,1 0 0 0 0,0 1 1 0 0,-1-1-1 0 0,1 1 0 0 0,0 0 0 0 0,0 0 0 0 0,0 0 1 0 0,-1 0-1 0 0,1 0 0 0 0,0 1 0 0 0,0-1 1 0 0,-1 1-1 0 0,1 0 0 0 0,0 0 0 0 0,-1 0 1 0 0,4 2-1 0 0,-4-3 89 0 0,1 13 181 0 0,-1-7-314 0 0,-1 0 0 0 0,0 0 1 0 0,0 0-1 0 0,0 0 0 0 0,-1 1 0 0 0,0-1 0 0 0,0 0 0 0 0,-1 0 0 0 0,0 1 1 0 0,0-1-1 0 0,0 0 0 0 0,-4 9 0 0 0,-2 5 380 0 0,-2-2 0 0 0,-15 27-1 0 0,22-40-359 0 0,-6 5 150 0 0,1 0-1 0 0,-1-1 1 0 0,0 0 0 0 0,-1 0-1 0 0,0-1 1 0 0,-1 0-1 0 0,1 0 1 0 0,-15 8-1 0 0,24-16-230 0 0,0 0-1 0 0,0 0 1 0 0,0 0-1 0 0,0 0 1 0 0,0 0-1 0 0,0 0 1 0 0,0 0-1 0 0,0 0 1 0 0,0 0-1 0 0,0 0 1 0 0,0 0-1 0 0,0 0 1 0 0,0 0-1 0 0,0 0 1 0 0,0 0-1 0 0,0 0 1 0 0,0 0-1 0 0,1 0 0 0 0,-1 0 1 0 0,0 0-1 0 0,0 0 1 0 0,0 0-1 0 0,0 0 1 0 0,0 0-1 0 0,0 0 1 0 0,0 0-1 0 0,0 0 1 0 0,0 0-1 0 0,0 1 1 0 0,0-1-1 0 0,0 0 1 0 0,0 0-1 0 0,0 0 1 0 0,0 0-1 0 0,0 0 1 0 0,0 0-1 0 0,0 0 0 0 0,0 0 1 0 0,0 0-1 0 0,0 0 1 0 0,0 0-1 0 0,0 0 1 0 0,0 0-1 0 0,0 0 1 0 0,0 0-1 0 0,0 0 1 0 0,0 0-1 0 0,0 1 1 0 0,0-1-1 0 0,0 0 1 0 0,0 0-1 0 0,0 0 1 0 0,0 0-1 0 0,0 0 1 0 0,0 0-1 0 0,0 0 0 0 0,11 0 237 0 0,27-4-199 0 0,-11 2 66 0 0,2-2 269 0 0,29-6 1 0 0,-54 10-163 0 0,3-2 4 0 0,135-40 709 0 0,-85 18-301 0 0,-19 8-197 0 0,-31 14-391 0 0,19-11 147 0 0,-18 9-542 0 0,-1-1 0 0 0,0 0 1 0 0,0 0-1 0 0,9-8 0 0 0,-15 11-32 0 0,1 0 0 0 0,-1 0-1 0 0,0 0 1 0 0,-1 0 0 0 0,1 0-1 0 0,0 0 1 0 0,0 0-1 0 0,-1 0 1 0 0,1-4 0 0 0,0 0-1049 0 0,2-9-4477 0 0,-4-1-1486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12 4319 0 0,'1'-1'31'0'0,"-1"0"0"0"0,1 1-1 0 0,-1-1 1 0 0,1 0-1 0 0,-1 1 1 0 0,1-1 0 0 0,-1 0-1 0 0,1 1 1 0 0,-1-1 0 0 0,1 1-1 0 0,0-1 1 0 0,-1 1-1 0 0,1-1 1 0 0,0 1 0 0 0,0-1-1 0 0,-1 1 1 0 0,1 0-1 0 0,0-1 1 0 0,0 1 0 0 0,0 0-1 0 0,-1 0 1 0 0,1-1-1 0 0,0 1 1 0 0,0 0 0 0 0,0 0-1 0 0,0 0 1 0 0,-1 0-1 0 0,1 0 1 0 0,1 1 0 0 0,33 3 1615 0 0,-21-1-556 0 0,-4-1-551 0 0,1 0 0 0 0,-1 1 1 0 0,0 1-1 0 0,11 5 0 0 0,-18-8-178 0 0,-1 1-10 0 0,2 2-102 0 0,0 0 0 0 0,0 0 1 0 0,-1 0-1 0 0,1 1 0 0 0,-1-1 0 0 0,0 1 0 0 0,0 0 1 0 0,0 0-1 0 0,2 7 0 0 0,-4-8 54 0 0,-1-1 0 0 0,1 0 0 0 0,-1 1 0 0 0,0-1 0 0 0,0 0 0 0 0,0 1 0 0 0,-1-1 0 0 0,1 0 0 0 0,-1 1 0 0 0,0-1 0 0 0,0 0 0 0 0,0 0 1 0 0,-3 6-1 0 0,-2 3 408 0 0,0-1 0 0 0,-9 12 0 0 0,11-16-531 0 0,-71 89 1360 0 0,7-9-1219 0 0,64-80-308 0 0,-19 18 42 0 0,22-24-142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3599 0 0,'0'0'278'0'0,"1"0"-199"0"0,-1 1 0 0 0,0 0 0 0 0,1 0 0 0 0,-1-1 0 0 0,1 1 1 0 0,-1 0-1 0 0,1-1 0 0 0,-1 1 0 0 0,1-1 0 0 0,0 1 0 0 0,-1-1 0 0 0,1 1 1 0 0,0 0-1 0 0,7-1-13 0 0,-1 0-1 0 0,0-1 1 0 0,0 0 0 0 0,0 0 0 0 0,8-3 0 0 0,55-12-611 0 0,-64 15 509 0 0,3-1 142 0 0,1 0 0 0 0,0 1 1 0 0,-1 0-1 0 0,1 1 1 0 0,0 0-1 0 0,14 2 0 0 0,-21-2 397 0 0,-1 2 134 0 0,1 0-436 0 0,-1 0 1 0 0,0 0-1 0 0,1 1 0 0 0,-1-1 0 0 0,0 1 0 0 0,-1-1 0 0 0,1 1 0 0 0,0 0 0 0 0,-1 0 0 0 0,1 0 0 0 0,-1-1 1 0 0,0 1-1 0 0,0 1 0 0 0,0-1 0 0 0,-1 0 0 0 0,1 0 0 0 0,-1 0 0 0 0,1 5 0 0 0,-1 8 1478 0 0,0 0 1 0 0,-5 25-1 0 0,3-21-486 0 0,-8 29 1495 0 0,2-16-1000 0 0,7-25-1074 0 0,-2 1 0 0 0,1-1-1 0 0,-7 13 1 0 0,6-13 154 0 0,2-7 193 0 0,-1 0-721 0 0,2-1-246 0 0,0 0 0 0 0,0 0 0 0 0,0 1 0 0 0,-1-1 0 0 0,1 0 0 0 0,0 0 0 0 0,0 0 0 0 0,-1 0 0 0 0,1 0 1 0 0,0 0-1 0 0,0 0 0 0 0,0 0 0 0 0,-1 0 0 0 0,1 0 0 0 0,0 0 0 0 0,0 0 0 0 0,-1 0 0 0 0,1 0 0 0 0,0-1 0 0 0,0 1 0 0 0,-1 0 0 0 0,1 0 0 0 0,0 0 0 0 0,0 0 0 0 0,0 0 0 0 0,-1 0 0 0 0,1-1 0 0 0,0 1 0 0 0,0 0 0 0 0,0 0 0 0 0,0 0 0 0 0,0 0 0 0 0,-1-1 1 0 0,1 1-1 0 0,0 0 0 0 0,0 0 0 0 0,0 0 0 0 0,0-1 0 0 0,-5-10-400 0 0,4 8 125 0 0,13 94-1497 0 0,2 33 2772 0 0,-9-108-627 0 0,-1 0 440 0 0,-3-16-558 0 0,3 1-32 0 0,-3-2-210 0 0,0 1 0 0 0,-1-1 0 0 0,1 1 0 0 0,0-1-1 0 0,-1 1 1 0 0,1-1 0 0 0,-1 0 0 0 0,1 1-1 0 0,-1-1 1 0 0,1 0 0 0 0,-1 1 0 0 0,1-1 0 0 0,-1-1-1 0 0,1 1-6 0 0,2-4 14 0 0,-1 0 1 0 0,0 0-1 0 0,0-1 0 0 0,0 1 0 0 0,-1 0 1 0 0,0-1-1 0 0,1-6 0 0 0,2-42 130 0 0,-4 44-138 0 0,-1-31-37 0 0,-1 33 24 0 0,2 0 0 0 0,-1 0 0 0 0,1-1 0 0 0,1 1 0 0 0,-1 0 0 0 0,4-15 0 0 0,1 4 42 0 0,-3 13-26 0 0,-1 0 0 0 0,1 0 0 0 0,0 0 0 0 0,5-8 0 0 0,0 1-9 0 0,-5 7 0 0 0,1 1 0 0 0,0 0 0 0 0,1 0 0 0 0,-1 0 0 0 0,6-5 0 0 0,3-3 7 0 0,-3 3 13 0 0,0 2 0 0 0,17-13 0 0 0,-24 18-9 0 0,-1 3-6 0 0,0-1 1 0 0,-1 0-1 0 0,1 1 0 0 0,0-1 1 0 0,0 0-1 0 0,0 1 0 0 0,-1-1 0 0 0,1 1 1 0 0,0-1-1 0 0,0 1 0 0 0,0 0 1 0 0,0-1-1 0 0,0 1 0 0 0,0 0 0 0 0,1 0 1 0 0,0 0 16 0 0,1-1 0 0 0,-1 1 1 0 0,1 1-1 0 0,-1-1 0 0 0,0 0 1 0 0,1 1-1 0 0,-1-1 0 0 0,0 1 1 0 0,1 0-1 0 0,-1-1 0 0 0,4 3 0 0 0,-3-1 53 0 0,-1-1-37 0 0,-1 0-1 0 0,0 0 1 0 0,1 0-1 0 0,-1 0 1 0 0,0 0-1 0 0,0 0 1 0 0,0 0-1 0 0,0 1 1 0 0,0-1-1 0 0,2 3 1 0 0,0 1 53 0 0,4 5 76 0 0,-1 0 0 0 0,1 1 0 0 0,-2 0 0 0 0,0 0-1 0 0,0 0 1 0 0,4 17 0 0 0,14 74 688 0 0,-3 38 720 0 0,-20-133-1157 0 0,-3-7-240 0 0,-6-14-304 0 0,-10-23-392 0 0,-10-53-909 0 0,18 54 596 0 0,3 13-388 0 0,-18-35 0 0 0,15 36-817 0 0,-13-38 0 0 0,23 57 1882 0 0,-8-27-2239 0 0,1 0 0 0 0,-6-43 0 0 0,14 60 2179 0 0,0 0 1 0 0,1 1 0 0 0,1-1-1 0 0,0 0 1 0 0,7-21 0 0 0,-7 29 332 0 0,1 1 0 0 0,-1-1 1 0 0,1 1-1 0 0,0 0 1 0 0,0 0-1 0 0,0 0 0 0 0,1 0 1 0 0,-1 0-1 0 0,8-5 1 0 0,-4 4 247 0 0,-5 2-198 0 0,0 2 0 0 0,0-1-1 0 0,0 0 1 0 0,0 0 0 0 0,0 1 0 0 0,1-1-1 0 0,-1 1 1 0 0,1-1 0 0 0,-1 1 0 0 0,1 0 0 0 0,-1 0-1 0 0,1 0 1 0 0,0 1 0 0 0,0-1 0 0 0,-1 0-1 0 0,7 1 1 0 0,-7 0 237 0 0,-1 0-330 0 0,1 1 0 0 0,-1 0 0 0 0,1-1 0 0 0,-1 1 0 0 0,0 0 0 0 0,1 0 0 0 0,-1 0 0 0 0,0 0 0 0 0,1 0 0 0 0,-1 0 0 0 0,0 0 0 0 0,0 1 0 0 0,0-1 0 0 0,1 2 0 0 0,-1 0 6 0 0,1 0 0 0 0,0 0 0 0 0,-1 0 0 0 0,0 0 1 0 0,0 0-1 0 0,0 1 0 0 0,0-1 0 0 0,-1 0 1 0 0,1 1-1 0 0,-1-1 0 0 0,0 0 0 0 0,0 1 1 0 0,0 3-1 0 0,-1 7 531 0 0,-7 27-1 0 0,3-17 98 0 0,4-20-146 0 0,0 0-1 0 0,0 0 1 0 0,1-1-1 0 0,-1 7 0 0 0,5-10-578 0 0,0 0-1 0 0,-1 0 0 0 0,1-1 0 0 0,0 1 0 0 0,5-3 0 0 0,-1 1 25 0 0,-6 2 108 0 0,0 5-23 0 0,-2-5-92 0 0,1 1 1 0 0,-1-1-1 0 0,1 1 1 0 0,-1-1-1 0 0,1 1 1 0 0,-1-1 0 0 0,0 1-1 0 0,1 0 1 0 0,-1-1-1 0 0,0 1 1 0 0,1 0-1 0 0,-1-1 1 0 0,0 1-1 0 0,0 0 1 0 0,0-1-1 0 0,1 1 1 0 0,-1 0-1 0 0,0 0 1 0 0,0-1-1 0 0,0 1 1 0 0,0 1-1 0 0,0 0 396 0 0,9-6-329 0 0,-7 4-69 0 0,-1 0 0 0 0,0 0 0 0 0,1-1 0 0 0,-1 1 0 0 0,0-1 0 0 0,0 1 0 0 0,1-1 0 0 0,-1 1 0 0 0,0-1 0 0 0,0 0 0 0 0,0 0 0 0 0,0 1 0 0 0,0-1 0 0 0,0 0 0 0 0,0 0 0 0 0,0 0 0 0 0,1-2 0 0 0,1-1 0 0 0,53-52 0 0 0,-54 54 0 0 0,0 0 0 0 0,0 0 0 0 0,0 0 0 0 0,1 0 0 0 0,-1 1 0 0 0,0-1 0 0 0,4-1 0 0 0,12-8 16 0 0,-17 11 267 0 0,-1 2-219 0 0,-1 7-17 0 0,-1-1 1 0 0,0 0 0 0 0,-1 1-1 0 0,0-1 1 0 0,0 0 0 0 0,-1 0-1 0 0,-6 10 1 0 0,-16 21 387 0 0,-2-1-1 0 0,-37 37 1 0 0,-4 10 389 0 0,35-50 1859 0 0,37-37-2535 0 0,22-9 76 0 0,-1-1 0 0 0,0-1 0 0 0,-1-1 1 0 0,0-1-1 0 0,24-22 0 0 0,-17 17-124 0 0,-21 15-88 0 0,-1 0 0 0 0,0-1 0 0 0,0 0 0 0 0,-1 0 0 0 0,1 0 0 0 0,6-9 0 0 0,-6 5-271 0 0,-5 7 1 0 0,0 0 0 0 0,0-1-1 0 0,0 1 1 0 0,0 0 0 0 0,1 0 0 0 0,5-3-1 0 0,-7 5-382 0 0,2-4-287 0 0,-36-14-14301 0 0,19 14 13953 0 0,0-2 1 0 0,1 0-1 0 0,-14-10 0 0 0,-18-16 1492 0 0,36 28 201 0 0,7 11 730 0 0,8 13 177 0 0,9 14 1585 0 0,23 34 0 0 0,-34-58-2373 0 0,-1 1 0 0 0,1-1 1 0 0,-2 1-1 0 0,6 19 1 0 0,0 0 449 0 0,22 94 2402 0 0,-25-93-2698 0 0,0 0 0 0 0,3-1 0 0 0,0 0 0 0 0,17 34 0 0 0,-3-20-286 0 0,-22-42-450 0 0,0 0 0 0 0,1 0-1 0 0,-1 0 1 0 0,0 0 0 0 0,1 0 0 0 0,-1 0 0 0 0,0 0-1 0 0,1 0 1 0 0,2 0 0 0 0,-3 0-62 0 0,0-1 1 0 0,-1 0-1 0 0,1 1 1 0 0,0-1-1 0 0,-1 0 1 0 0,1 0-1 0 0,0 0 1 0 0,0 0-1 0 0,-1 1 1 0 0,1-1-1 0 0,0 0 1 0 0,0 0-1 0 0,-1 0 1 0 0,1-1-1 0 0,0 1 1 0 0,0 0-1 0 0,-1 0 1 0 0,1 0-1 0 0,0 0 1 0 0,1-1-1 0 0,0-3-1221 0 0,1 0 0 0 0,0 0 0 0 0,-1 0 0 0 0,0 0 0 0 0,0 0-1 0 0,3-7 1 0 0,-5 10 757 0 0,7-19-6376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0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5727 0 0,'-20'92'1764'0'0,"13"-56"-29"0"0,6-35-331 0 0,3 0-1324 0 0,4 1-40 0 0,-2 0-67 0 0,1-1 1 0 0,-1 1-1 0 0,0 0 0 0 0,0 1 1 0 0,0-1-1 0 0,0 1 1 0 0,-1 0-1 0 0,1 0 0 0 0,-1 0 1 0 0,0 0-1 0 0,1 0 0 0 0,-1 1 1 0 0,-1 0-1 0 0,1-1 1 0 0,0 1-1 0 0,2 7 0 0 0,1 3 219 0 0,0 0 0 0 0,-2 1 0 0 0,6 23 1 0 0,-5-17-20 0 0,-1 4 974 0 0,0 1-1 0 0,0 37 0 0 0,3 1 4594 0 0,-4-69-5982 0 0,-2 4 224 0 0,-1 1 0 0 0,0 0 0 0 0,1-1 0 0 0,-1 1 0 0 0,0 0 0 0 0,1-1 0 0 0,-1 1 1 0 0,0-1-1 0 0,0 1 0 0 0,1-1 0 0 0,-1 1 0 0 0,0-1 0 0 0,0 1 0 0 0,0-1 0 0 0,0 1 0 0 0,1 0 0 0 0,-1-1 0 0 0,0 1 0 0 0,0-1 1 0 0,0 1-1 0 0,0-1 0 0 0,0 1 0 0 0,-1-2 0 0 0,-1-8-872 0 0,0 0 1 0 0,-6-13-1 0 0,1 4-3093 0 0,5 14 2274 0 0,-4-10-3213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2039 0 0,'1'1'154'0'0,"2"3"-44"0"0,0-1 0 0 0,0 0 0 0 0,0 1 0 0 0,0-1 0 0 0,-1 1 0 0 0,1 0 0 0 0,-1 0 0 0 0,0 0 0 0 0,2 7 0 0 0,4 10 1640 0 0,-7-17-1312 0 0,1 1 0 0 0,0-1-1 0 0,-1 1 1 0 0,0 0 0 0 0,0-1 0 0 0,0 10-1 0 0,1 12 1124 0 0,-2 15 1068 0 0,-2-8 783 0 0,2-32-2986 0 0,1-3-87 0 0,12-32-587 0 0,-10 24 81 0 0,1 0 1 0 0,0 1-1 0 0,0-1 1 0 0,1 1-1 0 0,0-1 1 0 0,1 2-1 0 0,0-1 1 0 0,9-10-1 0 0,-4 8-23 0 0,-4 4 210 0 0,0 0-1 0 0,1 1 1 0 0,12-9-1 0 0,-13 10 48 0 0,1-1 0 0 0,8-9 0 0 0,7-4 146 0 0,-22 18-63 0 0,6-8 214 0 0,-7 9-345 0 0,0 0 0 0 0,0 0 0 0 0,0 0-1 0 0,0 0 1 0 0,0 0 0 0 0,0 0 0 0 0,0-1-1 0 0,0 1 1 0 0,0 0 0 0 0,0 0 0 0 0,0 0 0 0 0,0 0-1 0 0,0 0 1 0 0,0 0 0 0 0,0 0 0 0 0,1 0-1 0 0,-1-1 1 0 0,0 1 0 0 0,0 0 0 0 0,0 0 0 0 0,0 0-1 0 0,0 0 1 0 0,0 0 0 0 0,0 0 0 0 0,0 0-1 0 0,0 0 1 0 0,1 0 0 0 0,-1 0 0 0 0,0 0 0 0 0,0 0-1 0 0,0 0 1 0 0,0 0 0 0 0,0 0 0 0 0,0 0-1 0 0,0 0 1 0 0,1 0 0 0 0,-1 0 0 0 0,0 0 0 0 0,0 0-1 0 0,0 0 1 0 0,0 0 0 0 0,0 0 0 0 0,0 0-1 0 0,0 0 1 0 0,1 0 0 0 0,-1 0 0 0 0,0 0 0 0 0,0 0-1 0 0,0 0 1 0 0,0 0 0 0 0,0 0 0 0 0,0 0-1 0 0,0 0 1 0 0,0 1 0 0 0,1-1 0 0 0,-1 0 0 0 0,0 0-1 0 0,0 0 1 0 0,0 0 0 0 0,0 0 0 0 0,0 0 0 0 0,0 0-1 0 0,0 0 1 0 0,0 0 0 0 0,0 1 0 0 0,0-1-1 0 0,0 0 1 0 0,0 0 0 0 0,-2 13 534 0 0,-8 17 125 0 0,1-11-33 0 0,-1-1 1 0 0,-1 0-1 0 0,-1 0 0 0 0,-18 21 1 0 0,-14 21 1439 0 0,42-58-1700 0 0,2 0-17 0 0,0-1-334 0 0,0-1-1 0 0,0 1 1 0 0,0-1-1 0 0,0 0 1 0 0,0 1 0 0 0,0-1-1 0 0,0 1 1 0 0,0-1-1 0 0,0 1 1 0 0,0-1-1 0 0,0 0 1 0 0,0 1 0 0 0,0-1-1 0 0,0 1 1 0 0,0-1-1 0 0,0 1 1 0 0,1-1-1 0 0,-1 0 1 0 0,0 1 0 0 0,0-1-1 0 0,0 0 1 0 0,1 1-1 0 0,-1-1 1 0 0,0 0-1 0 0,1 1 1 0 0,-1-1 0 0 0,0 0-1 0 0,1 1 1 0 0,-1-1-1 0 0,0 0 1 0 0,1 0-1 0 0,-1 0 1 0 0,0 1 0 0 0,1-1-1 0 0,0 0 1 0 0,17-6 421 0 0,-6 0-406 0 0,0-1 0 0 0,0 0 0 0 0,0-1 0 0 0,-1-1 0 0 0,0 0 1 0 0,-1 0-1 0 0,0-1 0 0 0,0-1 0 0 0,12-17 0 0 0,-7 9-16 0 0,12-19 11 0 0,-26 36-34 0 0,1 0-1 0 0,-1 0 1 0 0,1 0-1 0 0,0 0 1 0 0,0 0-1 0 0,-1 0 1 0 0,4-2-1 0 0,-5 4-8 0 0,1-1 0 0 0,-1 1 0 0 0,0 0 0 0 0,0 0 0 0 0,1 0 0 0 0,-1 0 0 0 0,0 0 0 0 0,0 0 0 0 0,0-1-1 0 0,1 1 1 0 0,-1 0 0 0 0,0 0 0 0 0,1 0 0 0 0,-1 0 0 0 0,0 0 0 0 0,0 0 0 0 0,1 0 0 0 0,-1 0 0 0 0,0 0 0 0 0,0 0 0 0 0,1 0 0 0 0,-1 0 0 0 0,0 0 0 0 0,0 0 0 0 0,1 1-1 0 0,-1-1 1 0 0,0 0 0 0 0,0 0 0 0 0,1 0 0 0 0,-1 0 0 0 0,0 0 0 0 0,0 0 0 0 0,0 1 0 0 0,1-1 0 0 0,-1 0 0 0 0,0 0 0 0 0,0 0 0 0 0,0 1 0 0 0,0-1 0 0 0,1 0 0 0 0,-1 0-1 0 0,0 1 1 0 0,0-1 0 0 0,0 0 0 0 0,0 0 0 0 0,0 1 0 0 0,0-1 0 0 0,0 0 0 0 0,0 0 0 0 0,0 1 0 0 0,0-1 0 0 0,0 0 0 0 0,0 0 0 0 0,0 1 0 0 0,0-1 0 0 0,0 0 0 0 0,0 0-1 0 0,0 1 1 0 0,0-1 0 0 0,0 0 0 0 0,0 0 0 0 0,0 1 0 0 0,0-1 0 0 0,-1 5 11 0 0,1 0 0 0 0,0 1 0 0 0,-1-1-1 0 0,0 0 1 0 0,-1 0 0 0 0,1-1 0 0 0,-3 7 0 0 0,-3 12 50 0 0,3-9-14 0 0,-1 1-1 0 0,-1-1 0 0 0,0 0 0 0 0,0 0 0 0 0,-2-1 1 0 0,-10 16-1 0 0,-60 70 287 0 0,55-72-251 0 0,17-20-54 0 0,-21 25 107 0 0,1 0 0 0 0,-39 67-1 0 0,47-73 1743 0 0,21-26-1674 0 0,3 0-132 0 0,0-1 1 0 0,1 1 0 0 0,-1-2 0 0 0,0 1 0 0 0,0-1-1 0 0,0 1 1 0 0,0-2 0 0 0,0 1 0 0 0,0-1-1 0 0,-1 0 1 0 0,1 0 0 0 0,-1 0 0 0 0,5-5-1 0 0,11-6-73 0 0,0-2 0 0 0,-1 0-1 0 0,-1-1 1 0 0,0-2 0 0 0,-2 1-1 0 0,16-22 1 0 0,-24 28-154 0 0,-6 9-26 0 0,-1-1 0 0 0,1 1 1 0 0,-1 0-1 0 0,0-1 1 0 0,0 1-1 0 0,-1-1 1 0 0,1 1-1 0 0,-1-1 0 0 0,2-4 1 0 0,3-12-882 0 0,-5 16 749 0 0,1 0 0 0 0,-1 0 0 0 0,0-1 0 0 0,0 1 0 0 0,0 0 0 0 0,-1 0 0 0 0,0-1 0 0 0,0-4 0 0 0,0-2-487 0 0,-1 0 0 0 0,-1 0 0 0 0,0 0 0 0 0,0 0 0 0 0,-1 0 0 0 0,-1 0 0 0 0,1 1 0 0 0,-2 0 0 0 0,0-1 0 0 0,-8-12 0 0 0,10 16 384 0 0,2 5 377 0 0,0 0 0 0 0,0 0 0 0 0,0 1 0 0 0,0-1 0 0 0,0 0 1 0 0,0 1-1 0 0,0-1 0 0 0,-1 1 0 0 0,1 0 0 0 0,0-1 1 0 0,-1 1-1 0 0,-2-2 0 0 0,-16-9 243 0 0,19 11-63 0 0,-1 1 22 0 0,-16-4 348 0 0,16 3-233 0 0,0 2 46 0 0,0 0-158 0 0,1 0 1 0 0,-1 0-1 0 0,0 0 0 0 0,1 0 1 0 0,-1 1-1 0 0,1-1 0 0 0,-1 0 0 0 0,1 1 1 0 0,0-1-1 0 0,0 1 0 0 0,-1-1 0 0 0,1 1 1 0 0,0 0-1 0 0,0-1 0 0 0,1 1 0 0 0,-1 0 1 0 0,0 0-1 0 0,0 0 0 0 0,1-1 0 0 0,-1 1 1 0 0,1 0-1 0 0,0 0 0 0 0,0 0 0 0 0,-1 0 1 0 0,1 0-1 0 0,1 4 0 0 0,0 5 511 0 0,0 0 0 0 0,1 0 0 0 0,5 18-1 0 0,-3-17-132 0 0,4 12 450 0 0,0-1 0 0 0,2 0-1 0 0,26 43 1 0 0,11 27-10 0 0,23 70-240 0 0,-64-147-675 0 0,0 0 0 0 0,-2 1 1 0 0,0-1-1 0 0,-1 1 0 0 0,3 32 1 0 0,-5-39-31 0 0,1 0 1 0 0,0 0 0 0 0,1 0-1 0 0,7 19 1 0 0,-6-19 4 0 0,0 1 0 0 0,-1-1-1 0 0,0 1 1 0 0,1 11 0 0 0,-3-17-23 0 0,0-1 0 0 0,0 1-1 0 0,0-1 1 0 0,1 1 0 0 0,-1-1 0 0 0,1 1 0 0 0,0-1-1 0 0,0 0 1 0 0,4 5 0 0 0,-5-7-6 0 0,0 1-1 0 0,1-1 1 0 0,-1 1 0 0 0,-1-1 0 0 0,1 1-1 0 0,0-1 1 0 0,-1 1 0 0 0,1-1-1 0 0,-1 1 1 0 0,0 5 0 0 0,0-6 0 0 0,0 1 1 0 0,1-1 0 0 0,-1 1 0 0 0,0-1 0 0 0,1 1 0 0 0,-1-1-1 0 0,1 1 1 0 0,2 4 0 0 0,-3-7-16 0 0,0 1-1 0 0,1-1 1 0 0,-1 1-1 0 0,0-1 1 0 0,0 0 0 0 0,0 1-1 0 0,0-1 1 0 0,1 1-1 0 0,-1-1 1 0 0,0 1-1 0 0,0-1 1 0 0,0 1 0 0 0,0 0-1 0 0,0-1 1 0 0,0 1-1 0 0,0-1 1 0 0,-1 1 0 0 0,1-1-1 0 0,0 1 1 0 0,0-1-1 0 0,0 0 1 0 0,0 1-1 0 0,-1-1 1 0 0,1 1 0 0 0,0-1-1 0 0,-1 1 1 0 0,1-1-1 0 0,0 0 1 0 0,0 1 0 0 0,-1-1-1 0 0,1 1 1 0 0,-1-1-1 0 0,1 0 1 0 0,0 0-1 0 0,-1 1 1 0 0,1-1 0 0 0,-1 0-1 0 0,1 0 1 0 0,-1 1-1 0 0,1-1 1 0 0,-1 0 0 0 0,1 0-1 0 0,-1 0 1 0 0,1 0-1 0 0,-1 0 1 0 0,1 0-1 0 0,-1 0 1 0 0,-3 1-45 0 0,1 0 0 0 0,0-1 0 0 0,-1 1 0 0 0,1-1-1 0 0,-6-1 1 0 0,5 0 6 0 0,0 0-1 0 0,1 0 0 0 0,-1-1 0 0 0,0 1 0 0 0,0-1 0 0 0,1 0 1 0 0,-1 0-1 0 0,1-1 0 0 0,-1 1 0 0 0,-3-5 0 0 0,-11-6-86 0 0,-25-17-260 0 0,1-3-1 0 0,1-1 0 0 0,-58-65 1 0 0,87 84 158 0 0,0-1 1 0 0,1 0-1 0 0,-9-19 1 0 0,16 28 183 0 0,2 4 21 0 0,1 0 1 0 0,0 0-1 0 0,0 0 0 0 0,0-1 0 0 0,0 1 0 0 0,1-1 0 0 0,-1 1 0 0 0,1 0 0 0 0,0-7 0 0 0,-1-5-89 0 0,1 14 104 0 0,0 0 0 0 0,0 1-1 0 0,0-1 1 0 0,1 0 0 0 0,-1 0 0 0 0,0 1-1 0 0,0-1 1 0 0,0 0 0 0 0,1 0-1 0 0,-1 1 1 0 0,0-1 0 0 0,1 0 0 0 0,-1 1-1 0 0,0-1 1 0 0,1 1 0 0 0,-1-1 0 0 0,2-1-1 0 0,0 0-18 0 0,4-10 97 0 0,1 1 0 0 0,15-20-1 0 0,-14 22-332 0 0,-1 1 0 0 0,1 0 0 0 0,0 1-1 0 0,1-1 1 0 0,0 2 0 0 0,10-7 0 0 0,1 0-2396 0 0,-3 2-3333 0 0,2 0-1620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1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6127 0 0,'0'0'656'0'0,"9"-5"-656"0"0,-1-1 0 0 0,-2-3 64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1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2488 4631 0 0,'-3'1'44'0'0,"0"0"0"0"0,0 0 0 0 0,0 0 0 0 0,0 1-1 0 0,0-1 1 0 0,0 1 0 0 0,-3 2 0 0 0,5-3-34 0 0,-1 1 1 0 0,1-1-1 0 0,0 1 0 0 0,0 0 1 0 0,0-1-1 0 0,0 1 1 0 0,0 0-1 0 0,0 0 0 0 0,1 0 1 0 0,-1 0-1 0 0,0 0 1 0 0,1-1-1 0 0,-1 4 0 0 0,2 4 4897 0 0,4-16-4163 0 0,0 1-1 0 0,-1-1 1 0 0,1 0-1 0 0,-1 0 1 0 0,-1 0-1 0 0,1-1 1 0 0,4-14-1 0 0,7-16 577 0 0,211-385 4449 0 0,42 3-1265 0 0,-110 168-2364 0 0,6-8-320 0 0,-57 118-1223 0 0,46-68 38 0 0,-132 179-635 0 0,115-180 0 0 0,-41 61 0 0 0,-83 131 0 0 0,-10 16 0 0 0,1 0 0 0 0,-1 0 0 0 0,0-1 0 0 0,0 1 0 0 0,0 0 0 0 0,-1-1 0 0 0,1 0 0 0 0,-1 1 0 0 0,0-1 0 0 0,0 0 0 0 0,1-7 0 0 0,-2 11 0 0 0,0-1 0 0 0,0 0 0 0 0,0 0 0 0 0,0 1 0 0 0,0-1 0 0 0,0 0 0 0 0,0 0 0 0 0,-1 1 0 0 0,1-1 0 0 0,0 0 0 0 0,0 0 0 0 0,-1 1 0 0 0,1-1 0 0 0,0 0 0 0 0,-1 1 0 0 0,1-1 0 0 0,-1 0 0 0 0,-5-1 0 0 0,5 2 0 0 0,-4-2-4 0 0,-1 1-1 0 0,1 0 1 0 0,-1 0 0 0 0,1 0-1 0 0,-1 1 1 0 0,1 0 0 0 0,-1 0-1 0 0,1 0 1 0 0,-10 2 0 0 0,-4 3-38 0 0,-27 8 0 0 0,32-8 25 0 0,-26 9-1068 0 0,1 3 1 0 0,1 1-1 0 0,-53 33 0 0 0,68-34 778 0 0,17-12 231 0 0,0-1 1 0 0,0 0-1 0 0,-1 0 1 0 0,-7 4-1 0 0,14-8 80 0 0,-1 0 0 0 0,1 0 0 0 0,0 0-1 0 0,0 1 1 0 0,-1-1 0 0 0,1 0 0 0 0,0 0 0 0 0,-1 0 0 0 0,1 0 0 0 0,0 0-1 0 0,-1 0 1 0 0,1 1 0 0 0,0-1 0 0 0,-1 0 0 0 0,1 0 0 0 0,0 0 0 0 0,-1 0-1 0 0,1 0 1 0 0,-1 0 0 0 0,1 0 0 0 0,0-1 0 0 0,-1 1 0 0 0,1 0-1 0 0,0 0 1 0 0,-1 0 0 0 0,1 0 0 0 0,0 0 0 0 0,-1-1 0 0 0,2-4 205 0 0,6-4-100 0 0,1 0 0 0 0,-1 0 0 0 0,1 1 0 0 0,1 0-1 0 0,-1 0 1 0 0,20-12 0 0 0,66-33 382 0 0,-56 33-136 0 0,288-147 2670 0 0,-271 140-2880 0 0,-27 13-128 0 0,1 2 0 0 0,0 1 1 0 0,51-12-1 0 0,-74 22-17 0 0,0 0 0 0 0,0 0 0 0 0,0 0 0 0 0,12 1 0 0 0,-3 5 0 0 0,-14-4 0 0 0,1 0 0 0 0,-1 1 0 0 0,0-1 0 0 0,0 1 0 0 0,0-1 0 0 0,0 1 0 0 0,0-1 0 0 0,0 1 0 0 0,-1 0 0 0 0,1-1 0 0 0,0 1 0 0 0,-1 0 0 0 0,1 0 0 0 0,-1-1 0 0 0,0 1 0 0 0,0 0 0 0 0,0 0 0 0 0,0 0 0 0 0,0 0 0 0 0,0-1 0 0 0,0 1 0 0 0,0 0 0 0 0,-1 2 0 0 0,-1 5 0 0 0,0 0 0 0 0,0 0 0 0 0,-5 11 0 0 0,-5 8 0 0 0,-1-1 0 0 0,-2-1 0 0 0,-18 28 0 0 0,-59 70 0 0 0,86-117 0 0 0,-57 71 0 0 0,51-65 0 0 0,7-11 182 0 0,3-4 0 0 0,4-5-2002 0 0,5-10-5752 0 0,4-6-2624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5119 0 0,'0'0'396'0'0,"2"-1"-256"0"0,1 1 290 0 0,0-1 0 0 0,-1 1 0 0 0,1-1-1 0 0,0 1 1 0 0,0 0 0 0 0,-1 0 0 0 0,1 0-1 0 0,0 1 1 0 0,-1-1 0 0 0,1 0-1 0 0,0 1 1 0 0,-1 0 0 0 0,1 0 0 0 0,0 0-1 0 0,-1 0 1 0 0,1 0 0 0 0,-1 0 0 0 0,0 1-1 0 0,1-1 1 0 0,-1 1 0 0 0,0 0-1 0 0,0-1 1 0 0,0 1 0 0 0,0 0 0 0 0,0 0-1 0 0,-1 0 1 0 0,1 1 0 0 0,0-1 0 0 0,-1 0-1 0 0,0 1 1 0 0,1-1 0 0 0,1 6 0 0 0,5 23 1325 0 0,-1 0 0 0 0,-2 1 1 0 0,0 0-1 0 0,-1 40 1 0 0,-3-27-668 0 0,1-18-539 0 0,-2-1-1 0 0,-3 28 1 0 0,-6 21-78 0 0,-17 114 477 0 0,11-55-948 0 0,8-53 0 0 0,5-63 0 0 0,2 27 0 0 0,1 4 0 0 0,-2-46-137 0 0,1 0 1 0 0,0 1-1 0 0,0-1 1 0 0,0 1-1 0 0,0-1 1 0 0,1 1-1 0 0,-1-1 1 0 0,1 0-1 0 0,0 1 1 0 0,0-1-1 0 0,0 0 1 0 0,1 0-1 0 0,-1 0 1 0 0,3 4-1 0 0,21-22-20079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2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0 664 11375 0 0,'13'-10'1046'0'0,"-1"-1"0"0"0,0 0 0 0 0,-1-1-1 0 0,12-16 1 0 0,19-20 7112 0 0,-35 41-7471 0 0,108-102 6598 0 0,-97 95-7308 0 0,-16 12-268 0 0,-2 2 278 0 0,0 0-1 0 0,0 0 1 0 0,0-1-1 0 0,0 1 1 0 0,1 0 0 0 0,-1 0-1 0 0,0 0 1 0 0,0 0-1 0 0,0-1 1 0 0,0 1-1 0 0,0 0 1 0 0,0 0-1 0 0,0 0 1 0 0,1-1-1 0 0,-1 1 1 0 0,0 0 0 0 0,0 0-1 0 0,0 0 1 0 0,0 0-1 0 0,1 0 1 0 0,-1 0-1 0 0,0-1 1 0 0,0 1-1 0 0,0 0 1 0 0,0 0-1 0 0,1 0 1 0 0,-1 0-1 0 0,0 0 1 0 0,1 0-176 0 0,-1 0 1 0 0,1-1-1 0 0,-1 1 0 0 0,1 0 1 0 0,-1 0-1 0 0,1-1 0 0 0,-1 1 1 0 0,1 0-1 0 0,-1-1 0 0 0,0 1 0 0 0,1 0 1 0 0,-1-1-1 0 0,0 1 0 0 0,1-1 1 0 0,-1 1-1 0 0,0-1 0 0 0,1 0 1 0 0,5-18-5490 0 0,-4 3-1075 0 0,-3 0-307 0 0</inkml:trace>
  <inkml:trace contextRef="#ctx0" brushRef="#br0" timeOffset="1">252 0 10135 0 0,'0'0'778'0'0,"2"3"-506"0"0,17 35 814 0 0,16 66 9176 0 0,-31-90-9561 0 0,45 164 7070 0 0,-6 1-5809 0 0,-28-119-2194 0 0,31 233 264 0 0,-40-244-32 0 0,1 23 0 0 0,14 83 0 0 0,-17-139-149 0 0,7 35-2454 0 0,-7-39 511 0 0,0 1 0 0 0,5 11 0 0 0,8 6-8104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5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0 407 5727 0 0,'3'-2'443'0'0,"29"-26"-264"0"0,19-15-313 0 0,57-26 372 0 0,-76 52 1868 0 0,52-20 1 0 0,192-57 8488 0 0,-171 71-6855 0 0,-49 12-1978 0 0,26-1 444 0 0,-14 4-649 0 0,9-3-519 0 0,53-9 165 0 0,-126 20-1203 0 0,-1-1 0 0 0,1 0 0 0 0,-1 0 0 0 0,1-1 0 0 0,-1 1 0 0 0,0-1 0 0 0,5-2 0 0 0,-8 4-5 0 0,0 0 0 0 0,0 0 0 0 0,1 0 0 0 0,-1-1 0 0 0,0 1 0 0 0,0 0 0 0 0,1 0 0 0 0,-1 0 0 0 0,0 0 0 0 0,0-1 0 0 0,0 1 0 0 0,0 0 0 0 0,1 0-1 0 0,-1-1 1 0 0,0 1 0 0 0,0 0 0 0 0,0 0 0 0 0,0 0 0 0 0,0-1 0 0 0,0 1 0 0 0,0 0 0 0 0,0-1 0 0 0,1 1 0 0 0,-1 0 0 0 0,0 0 0 0 0,0-1 0 0 0,0 1 0 0 0,0 0 0 0 0,0 0 0 0 0,0-1 0 0 0,-1 1 0 0 0,1 0 0 0 0,0 0 0 0 0,0-1 0 0 0,0 1 0 0 0,0 0 0 0 0,0 0 0 0 0,0-1 0 0 0,0 1 0 0 0,0 0-1 0 0,-1 0 1 0 0,1-1 0 0 0,0 1 0 0 0,0 0 0 0 0,0 0 0 0 0,-1 0 0 0 0,1-1 0 0 0,0 1 0 0 0,0 0 0 0 0,0 0 0 0 0,-1 0 0 0 0,1 0 0 0 0,-8-4-868 0 0,1 0-419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0 748 8175 0 0,'8'-1'207'0'0,"-1"0"-1"0"0,1 0 0 0 0,-1-1 0 0 0,0 0 1 0 0,0 0-1 0 0,9-5 0 0 0,0 1 1614 0 0,40-20 5516 0 0,-22 10-4343 0 0,103-59 5678 0 0,-62 30-6756 0 0,8-3-1502 0 0,-72 40-413 0 0,-5-1 0 0 0,-5 8 0 0 0,-1 0 0 0 0,0 0 0 0 0,0 0 0 0 0,0 1 0 0 0,0-1 0 0 0,0 0 0 0 0,0 0 0 0 0,0 1 0 0 0,0-1 0 0 0,0 0 0 0 0,0 1 0 0 0,0-1 0 0 0,0 0 0 0 0,-1 0 0 0 0,1 1 0 0 0,0-1 0 0 0,-1 0 0 0 0,1 1 0 0 0,-1-2 0 0 0,1 1-2 0 0,0 1 0 0 0,0-1 1 0 0,-1 0-1 0 0,1 0 0 0 0,0 1 0 0 0,0-1 0 0 0,0 0 0 0 0,-1 0 1 0 0,1 1-1 0 0,-1-1 0 0 0,1 0 0 0 0,0 1 0 0 0,-1-1 1 0 0,1 1-1 0 0,-1-1 0 0 0,1 0 0 0 0,-1 1 0 0 0,0-1 0 0 0,1 1 1 0 0,-1-1-1 0 0,1 1 0 0 0,-1 0 0 0 0,0-1 0 0 0,0 0 1 0 0,-2 0-21 0 0,-7-6-1833 0 0,-1 0 0 0 0,1 0-1 0 0,-24-9 1 0 0,25 11 852 0 0,0 0 0 0 0,1 0 0 0 0,-1-1-1 0 0,-8-8 1 0 0,-8-5 317 0 0,-4-4 462 0 0,28 22 614 0 0,-1 0-278 0 0,-1 0-26 0 0,-1 0 0 0 0,1 0 0 0 0,-1 1 0 0 0,1-1 0 0 0,-1 0 0 0 0,-6 1 0 0 0,9 0 176 0 0,-2 9 540 0 0,3-9-768 0 0,0 1 1 0 0,-1 0 0 0 0,1-1-1 0 0,0 1 1 0 0,0 0-1 0 0,0-1 1 0 0,0 1-1 0 0,-1 0 1 0 0,1-1 0 0 0,0 1-1 0 0,0 0 1 0 0,0-1-1 0 0,0 1 1 0 0,1 0 0 0 0,-1-1-1 0 0,0 1 1 0 0,0-1-1 0 0,0 2 1 0 0,4 6 308 0 0,-3-5-190 0 0,0 0-1 0 0,0-1 0 0 0,0 1 1 0 0,0 0-1 0 0,-1 0 0 0 0,1 0 0 0 0,-1 1 1 0 0,1-1-1 0 0,-1 0 0 0 0,-1 5 0 0 0,2-1 89 0 0,0 0-1 0 0,0 0 0 0 0,0 0 0 0 0,1 0 1 0 0,0 0-1 0 0,0 0 0 0 0,1-1 0 0 0,-1 1 1 0 0,7 9-1 0 0,-3-4 383 0 0,8 23 1 0 0,30 150 3662 0 0,-43-184-4270 0 0,28 120 599 0 0,-12-52-611 0 0,-15-55-4 0 0,6 12 0 0 0,-8-14 0 0 0,0-9 0 0 0,-8 9 0 0 0,7-12 0 0 0,1 1 0 0 0,0-1 0 0 0,0 0 0 0 0,0 0 0 0 0,0 1 0 0 0,-1-1 0 0 0,1 0 0 0 0,0 1 0 0 0,0-1 0 0 0,-1 0 0 0 0,1 0 0 0 0,0 0 0 0 0,0 1 0 0 0,-1-1 0 0 0,1 0 0 0 0,0 0 0 0 0,-1 0 0 0 0,1 0 0 0 0,0 1 0 0 0,-1-1 0 0 0,1 0 0 0 0,0 0 0 0 0,-1 0 0 0 0,1 0 0 0 0,0 0 0 0 0,-1 0 0 0 0,1 0 0 0 0,0 0 0 0 0,-1 0 0 0 0,1 0 0 0 0,0 0 0 0 0,-1 0 0 0 0,1 0 0 0 0,0 0 0 0 0,-1-1 0 0 0,1 1 0 0 0,0 0 0 0 0,-1 0 0 0 0,1 0 0 0 0,-1-1 0 0 0,-1 1 0 0 0,0-1 0 0 0,0 0 0 0 0,0 1 0 0 0,0-1 0 0 0,0 0 0 0 0,0 0 0 0 0,1 0 0 0 0,-1 0 0 0 0,0-1 0 0 0,1 1 0 0 0,-1 0 0 0 0,0-1 0 0 0,1 1 0 0 0,0-1 0 0 0,-1 0 0 0 0,1 1 0 0 0,0-1 0 0 0,0 0 0 0 0,0 0 0 0 0,0 0 0 0 0,0 0 0 0 0,0 0 0 0 0,1 0 0 0 0,-1 0 0 0 0,1 0 0 0 0,-1-3 0 0 0,-5-12 0 0 0,1 5-178 0 0,0 0-1 0 0,1 0 1 0 0,1-1-1 0 0,-3-20 1 0 0,2 15-11 0 0,-12-86-2993 0 0,16 43 1444 0 0,-2 54 1688 0 0,2 5 909 0 0,-2 3-584 0 0,-1 0-113 0 0,1 0 0 0 0,0 0 1 0 0,0 0-1 0 0,-1 1 1 0 0,1-1-1 0 0,0 1 0 0 0,0-1 1 0 0,1 1-1 0 0,-1 0 0 0 0,0-1 1 0 0,0 1-1 0 0,1 0 1 0 0,-1 0-1 0 0,1 1 0 0 0,0-1 1 0 0,-3 4-1 0 0,-3 6 83 0 0,-18 32 916 0 0,24-42-1124 0 0,0 0 1 0 0,0 0-1 0 0,-1 0 0 0 0,1 0 0 0 0,-1 0 0 0 0,1 0 0 0 0,-1 0 0 0 0,0-1 0 0 0,-2 3 0 0 0,-23 23 332 0 0,24-23-367 0 0,-1-1-1 0 0,1 1 1 0 0,-1-1-1 0 0,0 0 1 0 0,0-1-1 0 0,-6 4 1 0 0,1-2-2 0 0,9-4 0 0 0,0 0 0 0 0,-1 0 0 0 0,1 0 0 0 0,0 0 0 0 0,0 0 0 0 0,0 0 0 0 0,0 0 0 0 0,0 0 0 0 0,0 0 0 0 0,0 0 0 0 0,-1 0 0 0 0,1 0 0 0 0,0 0 0 0 0,0-1 0 0 0,0 1 0 0 0,0 0 0 0 0,0 0 0 0 0,0 0 0 0 0,0 0 0 0 0,0 0 0 0 0,-1 0 0 0 0,1 0 0 0 0,0 0 0 0 0,0 0 0 0 0,0 0 0 0 0,0 0 0 0 0,0 0 0 0 0,0 0 0 0 0,0-1 0 0 0,0 1 0 0 0,0 0 0 0 0,0 0 0 0 0,0 0 0 0 0,0 0 0 0 0,0 0 0 0 0,-1 0 0 0 0,1 0 0 0 0,0-1 0 0 0,0 1 0 0 0,0 0 0 0 0,0 0 0 0 0,0 0 0 0 0,0 0 0 0 0,0 0 0 0 0,0-1 0 0 0,2-5 0 0 0,-1-1 0 0 0,1 1 0 0 0,0 0 0 0 0,0-1 0 0 0,1 1 0 0 0,0 0 0 0 0,3-6 0 0 0,35-48 0 0 0,-35 52 0 0 0,0 1 0 0 0,1 0 0 0 0,0 0 0 0 0,0 1 0 0 0,0 0 0 0 0,1 0 0 0 0,-1 1 0 0 0,12-6 0 0 0,5-1 0 0 0,41-16 0 0 0,-57 26 0 0 0,5-3 0 0 0,0 0 0 0 0,1 2 0 0 0,0 0 0 0 0,-1 0 0 0 0,22 0 0 0 0,-32 2 0 0 0,34 0 0 0 0,-16 1 0 0 0,20 3 0 0 0,-23-2 0 0 0,-17-1 0 0 0,-1 0 0 0 0,1 0 0 0 0,0 0 0 0 0,0 0 0 0 0,0 0 0 0 0,-1 0 0 0 0,1-1 0 0 0,0 1 0 0 0,0 0 0 0 0,-1 0 0 0 0,1-1 0 0 0,0 1 0 0 0,-1-1 0 0 0,1 1 0 0 0,0 0 0 0 0,-1-1 0 0 0,1 0 0 0 0,0 1 0 0 0,-1-1 0 0 0,1 1 0 0 0,-1-1 0 0 0,1 1 0 0 0,-1-1 0 0 0,0 0 0 0 0,1 0 0 0 0,1-2 0 0 0,2-2 0 0 0,-1-1 0 0 0,1-1 0 0 0,-1 1 0 0 0,-1 0 0 0 0,1-1 0 0 0,-1 1 0 0 0,2-10 0 0 0,-2 8 0 0 0,0 1 11 0 0,-1-1 0 0 0,0 0 0 0 0,0-15 0 0 0,1-8-258 0 0,0 7-1492 0 0,-1-1-1 0 0,-1 1 1 0 0,-1 0-1 0 0,-2 0 1 0 0,-8-40-1 0 0,10 58 1451 0 0,0-1 0 0 0,0 0 0 0 0,0 0 0 0 0,1 0 0 0 0,0 0 0 0 0,1 0 0 0 0,0 1 0 0 0,0-1 0 0 0,0 0 0 0 0,1 0 0 0 0,0 1 0 0 0,2-8 0 0 0,-3 12 339 0 0,0-1 0 0 0,0 1 0 0 0,-1-1 0 0 0,1 1 0 0 0,-1-1 0 0 0,0-3 1 0 0,0 4 770 0 0,2 0 132 0 0,2-1-582 0 0,0 3 2830 0 0,0 1-2938 0 0,-1 1 1 0 0,1-1-1 0 0,-1 1 0 0 0,0 0 1 0 0,0 0-1 0 0,0 1 0 0 0,0-1 0 0 0,0 0 1 0 0,-1 1-1 0 0,1 0 0 0 0,-1 0 1 0 0,1 0-1 0 0,-1 0 0 0 0,0 0 0 0 0,0 0 1 0 0,2 4-1 0 0,3 22 146 0 0,0 1-1 0 0,-2-1 1 0 0,3 54 0 0 0,-9 91 1645 0 0,-2-64-1519 0 0,4-96-535 0 0,2-5 0 0 0,-3-9 0 0 0,0 0 0 0 0,0 0 0 0 0,0 0 0 0 0,0 0 0 0 0,0 0 0 0 0,0 0 0 0 0,0 0 0 0 0,1 0 0 0 0,-1 0 0 0 0,0 0 0 0 0,0 1 0 0 0,0-1 0 0 0,0 0 0 0 0,0 0 0 0 0,0 0 0 0 0,0 0 0 0 0,0 0 0 0 0,1 0 0 0 0,-1 0 0 0 0,0 0 0 0 0,0 0 0 0 0,0 0 0 0 0,0 0 0 0 0,0 0 0 0 0,0 0 0 0 0,0 0 0 0 0,1 0 0 0 0,-1 0 0 0 0,0 0 0 0 0,0 0 0 0 0,0 0 0 0 0,0 0 0 0 0,0-1 0 0 0,0 1 0 0 0,0 0 0 0 0,0 0 0 0 0,1 0 0 0 0,-1 0 0 0 0,0 0 0 0 0,0 0 0 0 0,0 0 0 0 0,0 0 0 0 0,0 0 0 0 0,0 0 0 0 0,0-1 0 0 0,2-2 0 0 0,0 0 0 0 0,0 0 0 0 0,0-1 0 0 0,-1 1 0 0 0,0-1 0 0 0,0 1 0 0 0,0-1 0 0 0,0 1 0 0 0,1-6 0 0 0,2-36 0 0 0,-4 15-120 0 0,-2-1 1 0 0,0 1-1 0 0,-2 0 0 0 0,-11-42 0 0 0,11 60-66 0 0,0 0-1 0 0,-1 0 1 0 0,-9-16-1 0 0,-3-6 53 0 0,6 11 226 0 0,7 16-47 0 0,0-1 1 0 0,1 1 0 0 0,0-1-1 0 0,0 0 1 0 0,-1-10 0 0 0,3 12-20 0 0,0 2-1 0 0,0-1 0 0 0,0 1-1 0 0,1 0 1 0 0,-1-1 0 0 0,1 1 0 0 0,0 0 0 0 0,1-1-1 0 0,-1 1 1 0 0,1 0 0 0 0,-1 0 0 0 0,4-8 0 0 0,1-5 163 0 0,-5 15-167 0 0,1 1 0 0 0,-1-1 0 0 0,0 0 0 0 0,1 1 0 0 0,-1-1 0 0 0,1 1-1 0 0,0-1 1 0 0,0 1 0 0 0,-1-1 0 0 0,1 1 0 0 0,0 0 0 0 0,0-1 0 0 0,0 1 0 0 0,0 0-1 0 0,3-2 1 0 0,18-14 79 0 0,-19 13-79 0 0,1 1 0 0 0,0 0 0 0 0,0 0 0 0 0,0 0-1 0 0,1 1 1 0 0,-1 0 0 0 0,10-4 0 0 0,-13 5-21 0 0,4 0 0 0 0,0 0 0 0 0,-1-1 0 0 0,1 0 0 0 0,-1 0 0 0 0,6-3 0 0 0,-8 4 0 0 0,-1 0 0 0 0,-1 1 0 0 0,1-1 0 0 0,0 0 0 0 0,0 1 0 0 0,0 0 0 0 0,0-1 0 0 0,0 1 0 0 0,0 0 0 0 0,0-1 0 0 0,0 1 0 0 0,0 0 0 0 0,0 0 0 0 0,2 0 0 0 0,14-2 0 0 0,-12 1 0 0 0,0 0 0 0 0,0 1 0 0 0,0 0 0 0 0,0 0 0 0 0,0 0 0 0 0,0 1 0 0 0,0-1 0 0 0,0 1 0 0 0,-1 0 0 0 0,1 1 0 0 0,9 3 0 0 0,-5 1 0 0 0,-7 4 0 0 0,-2-9 0 0 0,0 1 0 0 0,0-1 0 0 0,0 0 0 0 0,0 0 0 0 0,0 1 0 0 0,1-1 0 0 0,-1 0 0 0 0,0 0 0 0 0,1 0 0 0 0,-1 0 0 0 0,1 2 0 0 0,9 7 0 0 0,-9-9 0 0 0,1 1 0 0 0,-1-1 0 0 0,0 0 0 0 0,0 0 0 0 0,0 1 0 0 0,0-1 0 0 0,0 1 0 0 0,0-1 0 0 0,0 0 0 0 0,0 1 0 0 0,-1 0 0 0 0,1-1 0 0 0,-1 1 0 0 0,1 2 0 0 0,0-1 0 0 0,0-1 0 0 0,0 1 0 0 0,0 0 0 0 0,1-1 0 0 0,-1 1 0 0 0,0-1 0 0 0,1 0 0 0 0,0 1 0 0 0,3 2 0 0 0,-3-2 0 0 0,1 0 0 0 0,-1 1 0 0 0,0-1 0 0 0,0 0 0 0 0,0 1 0 0 0,2 5 0 0 0,7 20 0 0 0,-7-20 0 0 0,0 1 0 0 0,-1 0 0 0 0,3 12 0 0 0,5 20 0 0 0,-8-31 0 0 0,0 0 0 0 0,3 20 0 0 0,2 20 0 0 0,-5-35 0 0 0,2 29 0 0 0,0 1 0 0 0,-2-33 0 0 0,0 24 0 0 0,0-11 0 0 0,-2-22 0 0 0,0 0 0 0 0,-1 0 0 0 0,0 0 0 0 0,1 0 0 0 0,-1 0 0 0 0,-1 0 0 0 0,0 6 0 0 0,-2 13 0 0 0,-1-12 0 0 0,3-10 0 0 0,1-1 0 0 0,0 1 0 0 0,0-1 0 0 0,-1 1 0 0 0,1-1 0 0 0,0 1 0 0 0,-1-1 0 0 0,1 1 0 0 0,0-1 0 0 0,-1 1 0 0 0,1-1 0 0 0,-1 1 0 0 0,1-1 0 0 0,-1 0 0 0 0,1 1 0 0 0,-2-1 0 0 0,-15 1 0 0 0,1-6 0 0 0,8 0-76 0 0,0 0 1 0 0,0-1-1 0 0,1 0 1 0 0,0 0-1 0 0,0-1 1 0 0,0 0-1 0 0,-10-14 0 0 0,-1-5-446 0 0,-14-30 0 0 0,3 7 163 0 0,25 42 231 0 0,1 3 90 0 0,0-1 0 0 0,1 1-1 0 0,0-1 1 0 0,0 1 0 0 0,0-1-1 0 0,0 0 1 0 0,1 0-1 0 0,0 0 1 0 0,0 0 0 0 0,0 0-1 0 0,0-6 1 0 0,1 8 85 0 0,0 1 0 0 0,-1 0 0 0 0,1 0 0 0 0,0-1 0 0 0,0 1 0 0 0,0 0 0 0 0,1 0 0 0 0,-1-1 0 0 0,0 1 0 0 0,1 0 0 0 0,-1 0 0 0 0,1 0 0 0 0,0-1 0 0 0,0 1 0 0 0,0 0 0 0 0,0 0 0 0 0,0 0 0 0 0,2-2-1 0 0,0 1 99 0 0,0 1 0 0 0,1-1 0 0 0,-1 0-1 0 0,1 1 1 0 0,0 0 0 0 0,-1 0-1 0 0,1 0 1 0 0,6-2 0 0 0,-6 2-120 0 0,21-6 212 0 0,20 4-98 0 0,-29 4-139 0 0,-3 3 0 0 0,-12-2 0 0 0,0 0 0 0 0,1 0 0 0 0,-1 0 0 0 0,0 0 0 0 0,1 0 0 0 0,-1 0 0 0 0,0 0 0 0 0,0 0 0 0 0,0 1 0 0 0,0-1 0 0 0,0 0 0 0 0,0 1 0 0 0,0-1 0 0 0,-1 1 0 0 0,1-1 0 0 0,0 1 0 0 0,-1-1 0 0 0,1 1 0 0 0,-1-1 0 0 0,0 1 0 0 0,1 0 0 0 0,-1-1 0 0 0,0 1 0 0 0,0-1 0 0 0,0 1 0 0 0,-1 2 0 0 0,0 4 0 0 0,0 1 0 0 0,-1-1 0 0 0,0 0 0 0 0,-3 8 0 0 0,0-2 0 0 0,-2 9 0 0 0,-2-1 0 0 0,0 0 0 0 0,-18 30 0 0 0,-44 56 0 0 0,47-80 0 0 0,18-19 0 0 0,6-8 0 0 0,1-1 0 0 0,-1 1 0 0 0,0-1 0 0 0,0 1 0 0 0,0-1 0 0 0,0 0 0 0 0,1 1 0 0 0,-1-1 0 0 0,0 1 0 0 0,0-1 0 0 0,1 0 0 0 0,-1 1 0 0 0,0-1 0 0 0,1 0 0 0 0,-1 0 0 0 0,0 1 0 0 0,1-1 0 0 0,0 1 0 0 0,7 2 0 0 0,-4-3 0 0 0,0-1 0 0 0,0 1 0 0 0,0 0 0 0 0,0-1 0 0 0,5-2 0 0 0,5-3 0 0 0,-13 5 0 0 0,0 0 0 0 0,0 0 0 0 0,0 0 0 0 0,0 0 0 0 0,0-1 0 0 0,0 1 0 0 0,0 0 0 0 0,-1 0 0 0 0,1-1 0 0 0,1-2 0 0 0,-2 3 0 0 0,1-1 0 0 0,0 1 0 0 0,-1-1 0 0 0,1 1 0 0 0,0-1 0 0 0,0 1 0 0 0,0 0 0 0 0,0-1 0 0 0,2-1 0 0 0,40-25 0 0 0,-36 24 0 0 0,-5 3 0 0 0,0-1 0 0 0,0 1 0 0 0,0 0 0 0 0,0-1 0 0 0,0 1 0 0 0,0-1 0 0 0,0 0 0 0 0,1-2 0 0 0,-2 3 0 0 0,-1 1 0 0 0,0 0 0 0 0,0-1 0 0 0,0 1 0 0 0,1-1 0 0 0,-1 1 0 0 0,0-1 0 0 0,0 1 0 0 0,0 0 0 0 0,0-1 0 0 0,0 1 0 0 0,0-1 0 0 0,0 1 0 0 0,0-1 0 0 0,0 1 0 0 0,0-1 0 0 0,0 1 0 0 0,0-1 0 0 0,-1 0 0 0 0,1 1 0 0 0,0 0 0 0 0,0-1 0 0 0,0 1 0 0 0,0 0 0 0 0,0-1 0 0 0,0 1 0 0 0,0 0 0 0 0,0-1 0 0 0,0 1 0 0 0,0-1 0 0 0,0 1 0 0 0,0 0 0 0 0,0-1 0 0 0,0 1 0 0 0,0 0 0 0 0,0-1 0 0 0,0 1 0 0 0,0 0 0 0 0,1-1 0 0 0,-1 1 0 0 0,0 0 0 0 0,0-1 0 0 0,0 1 0 0 0,1 0 0 0 0,-1-1 0 0 0,0 1 0 0 0,0 0 0 0 0,1 0 0 0 0,-1-1 0 0 0,1 1 0 0 0,-1 0 0 0 0,0 0 0 0 0,1 0 0 0 0,-1-1 0 0 0,0 1 0 0 0,1 0 0 0 0,-1 0 0 0 0,0 0 0 0 0,0 0 0 0 0,1-1 0 0 0,-1 1 0 0 0,0 0 0 0 0,0 0 0 0 0,1-1 0 0 0,-1 1 0 0 0,0 0 0 0 0,0 0 0 0 0,0-1 0 0 0,0 1 0 0 0,1 0 0 0 0,-1-1 0 0 0,0 1 0 0 0,0 0 0 0 0,0-1 0 0 0,0 1 0 0 0,0 0 0 0 0,0 0 0 0 0,0-1 0 0 0,0 1 0 0 0,0 0 0 0 0,0-1 0 0 0,0 1 0 0 0,0 0 0 0 0,0-1 0 0 0,0 1 0 0 0,0 0 0 0 0,0-1 0 0 0,0 1 0 0 0,0 0 0 0 0,0-1 0 0 0,-1 1 0 0 0,-7-3 0 0 0,7 3 0 0 0,1 0 0 0 0,-1 0 0 0 0,1-1 0 0 0,0 1 0 0 0,0 0 0 0 0,-1 0 0 0 0,1 0 0 0 0,0 0 0 0 0,0 0 0 0 0,-1 0 0 0 0,1 0 0 0 0,0 0 0 0 0,-1 0 0 0 0,1 0 0 0 0,0 0 0 0 0,0 0 0 0 0,-1 0 0 0 0,1 0 0 0 0,0 0 0 0 0,-1 0 0 0 0,1 0 0 0 0,0 0 0 0 0,0 0 0 0 0,-1 0 0 0 0,1 0 0 0 0,0 0 0 0 0,0 1 0 0 0,-1-1 0 0 0,1 0 0 0 0,-16 9 0 0 0,-18 7 0 0 0,11-7-17 0 0,-24 8 1 0 0,23-9-42 0 0,-27 12 1 0 0,13-1 145 0 0,-140 72-4393 0 0,147-72 2972 0 0,1 1 0 0 0,0 1 0 0 0,-39 37 0 0 0,62-51 1336 0 0,1 0 1 0 0,0 0-1 0 0,0 0 1 0 0,0 1-1 0 0,1 0 1 0 0,0 0-1 0 0,1 0 1 0 0,0 1-1 0 0,0 0 1 0 0,1 0-1 0 0,-4 17 1 0 0,5-21 187 0 0,2 1 0 0 0,-1-1 0 0 0,1 1-1 0 0,0-1 1 0 0,0 1 0 0 0,0-1 0 0 0,1 1 0 0 0,0-1 0 0 0,0 0 0 0 0,0 1 0 0 0,1-1-1 0 0,-1 0 1 0 0,1 0 0 0 0,1 0 0 0 0,-1 0 0 0 0,1 0 0 0 0,-1 0 0 0 0,2-1 0 0 0,-1 1 0 0 0,7 7-1 0 0,-6-10 51 0 0,-1 1-1 0 0,1-1 0 0 0,0 0 1 0 0,-1 0-1 0 0,1 0 1 0 0,0 0-1 0 0,0-1 0 0 0,0 1 1 0 0,1-1-1 0 0,-1 0 0 0 0,5 0 1 0 0,-8-1-186 0 0,0 1 4 0 0,0-1-1 0 0,0 0 1 0 0,0 0-1 0 0,0 0 0 0 0,0 0 1 0 0,0-1-1 0 0,0 1 1 0 0,0 0-1 0 0,0 0 0 0 0,0-1 1 0 0,0 1-1 0 0,0 0 0 0 0,0-1 1 0 0,0 1-1 0 0,0-1 1 0 0,0 1-1 0 0,0-2 0 0 0,4 0 133 0 0,7-4-89 0 0,0 0-1 0 0,0-1 1 0 0,-1-1 0 0 0,0 1 0 0 0,17-18 0 0 0,45-52 542 0 0,-19 17-434 0 0,-34 37-210 0 0,-18 19 0 0 0,0 1 0 0 0,0 0 0 0 0,0 1 0 0 0,1-1 0 0 0,-1 0 0 0 0,1 1 0 0 0,-1-1 0 0 0,1 1 0 0 0,0 0 0 0 0,0 0 0 0 0,0 0 0 0 0,0 0 0 0 0,0 0 0 0 0,0 1 0 0 0,1-1 0 0 0,-1 1 0 0 0,1 0 0 0 0,4-1 0 0 0,15 0 0 0 0,-16 4 0 0 0,-2 0 0 0 0,6 2 0 0 0,0 0 0 0 0,-1 0 0 0 0,1 1 0 0 0,-1 1 0 0 0,0 0 0 0 0,-1 0 0 0 0,12 10 0 0 0,-9-7 0 0 0,1 0 0 0 0,-1-1 0 0 0,23 11 0 0 0,-30-18 0 0 0,-1 0 0 0 0,1 1 0 0 0,-1-2 0 0 0,1 1 0 0 0,-1 0 0 0 0,1-1 0 0 0,0 0 0 0 0,-1 0 0 0 0,1 0 0 0 0,0-1 0 0 0,-1 1 0 0 0,1-1 0 0 0,-1 0 0 0 0,1 0 0 0 0,-1-1 0 0 0,0 0 0 0 0,1 1 0 0 0,-1-1 0 0 0,0-1 0 0 0,0 1 0 0 0,0-1 0 0 0,4-3 0 0 0,2-2 0 0 0,0 0 0 0 0,-1-1 0 0 0,0-1 0 0 0,0 1 0 0 0,-1-1 0 0 0,11-20 0 0 0,-13 20 0 0 0,-6 7 0 0 0,-1 2 0 0 0,3-6 0 0 0,1 3 0 0 0,-1 0 0 0 0,-1 0 0 0 0,1 0 0 0 0,-1 0 0 0 0,1 0 0 0 0,-1-1 0 0 0,0 1 0 0 0,-1 0 0 0 0,1-1 0 0 0,-1-4 0 0 0,3-21-253 0 0,-2 22-31 0 0,0 1 0 0 0,0 0 0 0 0,-1-11 0 0 0,0 7-1503 0 0,1-23 0 0 0,2-1-1969 0 0,-3 12 423 0 0,2 1-1 0 0,1 0 0 0 0,6-25 0 0 0,23-63-3190 0 0,-25 86 4694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8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2071 0 0,'32'-45'146'0'0,"11"-13"200"0"0,-38 52-59 0 0,2-1 1 0 0,-1 1-1 0 0,1 0 1 0 0,0 0-1 0 0,13-8 0 0 0,-18 12 140 0 0,0 1 0 0 0,0 0 0 0 0,1 0 0 0 0,-1 0 0 0 0,0 0 0 0 0,0 0 0 0 0,0 0 0 0 0,1 1 0 0 0,-1-1 0 0 0,0 1 0 0 0,1-1 0 0 0,-1 1 0 0 0,1 0 0 0 0,-1 0 0 0 0,0 0 0 0 0,1 0 0 0 0,-1 1 0 0 0,0-1 0 0 0,1 1 0 0 0,-1-1 0 0 0,0 1 0 0 0,1 0 0 0 0,-1 0 0 0 0,3 1 0 0 0,-5-1-228 0 0,1-1 1 0 0,-1 1-1 0 0,1 0 0 0 0,-1-1 1 0 0,0 1-1 0 0,0-1 0 0 0,1 1 1 0 0,-1 0-1 0 0,0-1 1 0 0,0 1-1 0 0,0 0 0 0 0,0-1 1 0 0,0 1-1 0 0,0 0 0 0 0,0-1 1 0 0,0 1-1 0 0,0 0 0 0 0,0 0 1 0 0,0 2 424 0 0,1 17 1559 0 0,-2 0 0 0 0,0 1 1 0 0,-5 26-1 0 0,0-20 2022 0 0,6-27-4191 0 0,1 1 0 0 0,-1 0 0 0 0,0 0 0 0 0,0 0 0 0 0,0-1 0 0 0,1 1 0 0 0,-1 0 0 0 0,0 0 0 0 0,0-1 0 0 0,1 1 0 0 0,-1 0 0 0 0,1-1 0 0 0,-1 1-1 0 0,1 0 1 0 0,-1-1 0 0 0,1 1 0 0 0,-1-1 0 0 0,1 1 0 0 0,0 0 0 0 0,-1-1 0 0 0,1 0 0 0 0,0 1 0 0 0,-1-1 0 0 0,1 1 0 0 0,0-1 0 0 0,0 0 0 0 0,1 1 0 0 0,-1-1-9 0 0,1 1 1 0 0,0-1-1 0 0,0 1 1 0 0,-1-1-1 0 0,1 0 1 0 0,0 0-1 0 0,0 0 1 0 0,0 0-1 0 0,-1 0 1 0 0,5-1-1 0 0,6-4-1 0 0,-1-2-4 0 0,-3-2 0 0 0,-7 7 0 0 0,2-1 0 0 0,-1 1 0 0 0,0 0 0 0 0,0 0 0 0 0,1 0 0 0 0,-1 0 0 0 0,1 0 0 0 0,2-1 0 0 0,58-29 0 0 0,-62 32 0 0 0,0-1 0 0 0,0 0 0 0 0,0 0 0 0 0,0 1 0 0 0,0-1 0 0 0,0 0 0 0 0,1 1 0 0 0,-1-1 0 0 0,0 1 0 0 0,0 0 0 0 0,1-1 0 0 0,-1 1 0 0 0,3 0 0 0 0,-1 0 0 0 0,-3 0 0 0 0,1-1 0 0 0,-1 1 0 0 0,0 0 0 0 0,0 0 0 0 0,1 0 0 0 0,-1 0 0 0 0,0 0 0 0 0,0 0 0 0 0,1 0 0 0 0,-1 0 0 0 0,0 0 0 0 0,0 0 0 0 0,1 0 0 0 0,-1 0 0 0 0,0 0 0 0 0,0 0 0 0 0,1 0 0 0 0,-1 0 0 0 0,0 0 0 0 0,0 0 0 0 0,1 0 0 0 0,-1 0 0 0 0,0 0 0 0 0,0 1 0 0 0,1-1 0 0 0,-1 0 0 0 0,0 0 0 0 0,0 0 0 0 0,-4 12 0 0 0,-12 10 0 0 0,0-2 0 0 0,-1 0 0 0 0,0-1 0 0 0,-2-1 0 0 0,-38 30 0 0 0,13-14 0 0 0,1 2 0 0 0,-65 73 0 0 0,97-93 0 0 0,11-16 0 0 0,-1 0 0 0 0,1 1 0 0 0,0-1 0 0 0,0 0 0 0 0,-1 1 0 0 0,1-1 0 0 0,0 1 0 0 0,0-1 0 0 0,0 1 0 0 0,0-1 0 0 0,-1 0 0 0 0,1 1 0 0 0,0-1 0 0 0,0 1 0 0 0,0-1 0 0 0,0 1 0 0 0,0-1 0 0 0,0 1 0 0 0,0-1 0 0 0,0 1 0 0 0,1-1 0 0 0,-1 1 0 0 0,0-1 0 0 0,0 0 0 0 0,0 1 0 0 0,1 0 0 0 0,1 1 0 0 0,0-1 0 0 0,0 1 0 0 0,0-1 0 0 0,1 1 0 0 0,-1-1 0 0 0,1 0 0 0 0,-1 0 0 0 0,1 0 0 0 0,-1 0 0 0 0,1 0 0 0 0,-1 0 0 0 0,1-1 0 0 0,4 1 0 0 0,1 0 0 0 0,1 0 0 0 0,0-1 0 0 0,11-1 0 0 0,-4-1 0 0 0,0-1 0 0 0,0 0 0 0 0,-1-2 0 0 0,1 0 0 0 0,-1 0 0 0 0,22-12 0 0 0,-9 1 0 0 0,0-1 0 0 0,31-24 0 0 0,-6 2 0 0 0,-49 35 0 0 0,1 0 0 0 0,-1 1 0 0 0,0-2 0 0 0,0 1 0 0 0,-1 0 0 0 0,1-1 0 0 0,-1 0 0 0 0,5-9 0 0 0,-7 13 1 0 0,-1 0 0 0 0,1 1 1 0 0,-1-1-1 0 0,1 1 0 0 0,-1-1 0 0 0,0 0 0 0 0,1 1 1 0 0,-1-1-1 0 0,0 0 0 0 0,0 0 0 0 0,1 1 0 0 0,-1-1 1 0 0,0 0-1 0 0,0 0 0 0 0,0 1 0 0 0,0-1 0 0 0,0 0 1 0 0,0 0-1 0 0,0 0 0 0 0,0 1 0 0 0,0-1 0 0 0,-1-1 1 0 0,-1-12-191 0 0,2 12-266 0 0,-1 1 1 0 0,1-1 0 0 0,0 1-1 0 0,-1-1 1 0 0,1 1-1 0 0,-1-1 1 0 0,0 1 0 0 0,1-1-1 0 0,-1 1 1 0 0,0 0 0 0 0,0 0-1 0 0,0-1 1 0 0,0 1 0 0 0,0 0-1 0 0,0 0 1 0 0,-2-2-1 0 0,-23-12-8172 0 0,12 7 8582 0 0,13 7-879 0 0,-1 1 1096 0 0,1 0 0 0 0,-1 0 0 0 0,1 1 0 0 0,-1-1 1 0 0,1 1-1 0 0,-1 0 0 0 0,1-1 0 0 0,0 1 0 0 0,-1 0 1 0 0,1 0-1 0 0,0 0 0 0 0,0 0 0 0 0,0 0 0 0 0,0 0 1 0 0,0 0-1 0 0,0 0 0 0 0,0 0 0 0 0,0 0 0 0 0,0 1 1 0 0,0-1-1 0 0,1 0 0 0 0,-1 1 0 0 0,0-1 0 0 0,0 3 1 0 0,-3 6 1347 0 0,1 0 1 0 0,-3 15 0 0 0,4-18-1169 0 0,-25 110 4569 0 0,-37 139-1590 0 0,35-178-3320 0 0,27-74-11 0 0,2-9 0 0 0,3-13 0 0 0,12-21-44 0 0,-6 15-46 0 0,12-24 0 0 0,-18 42 78 0 0,1 0-1 0 0,-1 1 1 0 0,1-1-1 0 0,0 1 1 0 0,1 0-1 0 0,-1 0 1 0 0,1 0-1 0 0,10-8 1 0 0,0 4 47 0 0,-10 8 37 0 0,1 1-27 0 0,-4 0-38 0 0,1 0 0 0 0,-1 1 0 0 0,0-1 0 0 0,0 0 0 0 0,0 1 0 0 0,0-1 0 0 0,0 1 0 0 0,0 0 0 0 0,0 0 0 0 0,0 0 0 0 0,0 0 0 0 0,0 0 0 0 0,0 0 0 0 0,0 0 0 0 0,2 2 0 0 0,-1 1 2 0 0,0-1 0 0 0,0 0 0 0 0,-1 1 0 0 0,1 0 0 0 0,-1-1 0 0 0,1 1 0 0 0,1 5 0 0 0,-2-5-9 0 0,4 14 0 0 0,-6-12 0 0 0,0-1 0 0 0,0 1 0 0 0,0-1 0 0 0,-3 8 0 0 0,2 0 0 0 0,2-8 0 0 0,2-6 0 0 0,0-7 0 0 0,64-212 0 0 0,-45 136 0 0 0,-20 77 0 0 0,0 0 0 0 0,1 1 0 0 0,0-1 0 0 0,0 0 0 0 0,6-7 0 0 0,-7 11 0 0 0,0-1 0 0 0,1 1 0 0 0,-1 0 0 0 0,1 0 0 0 0,0 1 0 0 0,0-1 0 0 0,0 1 0 0 0,0-1 0 0 0,0 1 0 0 0,1 0 0 0 0,4-2 0 0 0,39-16 0 0 0,-25 14 0 0 0,-16 6 0 0 0,-1 1 0 0 0,7-1 0 0 0,-7 1 0 0 0,1-2 0 0 0,-1 1 0 0 0,1 0 0 0 0,10-3 0 0 0,-12 1 0 0 0,0 1 0 0 0,14 3 0 0 0,-18-2 0 0 0,1 0 0 0 0,-1 0 0 0 0,0 0 0 0 0,1 0 0 0 0,-1 0 0 0 0,0 0 0 0 0,1 0 0 0 0,-1 0 0 0 0,0 0 0 0 0,1 0 0 0 0,-1 0 0 0 0,0 0 0 0 0,0 0 0 0 0,1 1 0 0 0,-1-1 0 0 0,0 0 0 0 0,0 0 0 0 0,1 0 0 0 0,-1 1 0 0 0,0-1 0 0 0,0 0 0 0 0,1 0 0 0 0,-1 1 0 0 0,0-1 0 0 0,0 0 0 0 0,1 1 0 0 0,-2 1 0 0 0,1 0 0 0 0,0 0 0 0 0,-1 0 0 0 0,1 0 0 0 0,-1 0 0 0 0,1 0 0 0 0,-1 0 0 0 0,0 0 0 0 0,0 0 0 0 0,0-1 0 0 0,0 1 0 0 0,0 0 0 0 0,-1-1 0 0 0,-1 4 0 0 0,-23 21 0 0 0,11-13 0 0 0,4-3 0 0 0,0 0 0 0 0,-1-1 0 0 0,-22 13 0 0 0,22-17 0 0 0,11-6 0 0 0,1-3 0 0 0,16-18-2150 0 0,15-8-5177 0 0,-5 5 2859 0 0,-2 0-2819 0 0,-9 10 2247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46 4831 0 0,'0'0'375'0'0,"0"2"-244"0"0,-4 20 1151 0 0,-1 0 1 0 0,-1-1-1 0 0,-10 24 1 0 0,-10 37 3909 0 0,23-72-4638 0 0,1 1-1 0 0,1-1 0 0 0,0 1 1 0 0,0 0-1 0 0,1-1 0 0 0,2 12 1 0 0,-2-19-470 0 0,0-1 0 0 0,1 1 0 0 0,-1-1 1 0 0,1 0-1 0 0,0 1 0 0 0,-1-1 1 0 0,1 0-1 0 0,0 1 0 0 0,1-1 1 0 0,-1 0-1 0 0,0 0 0 0 0,1 0 1 0 0,-1 0-1 0 0,1 0 0 0 0,-1 0 1 0 0,1-1-1 0 0,0 1 0 0 0,0 0 1 0 0,0-1-1 0 0,0 0 0 0 0,0 1 0 0 0,0-1 1 0 0,3 1-1 0 0,-2-1-53 0 0,-1 0-1 0 0,1 0 1 0 0,0 0-1 0 0,0-1 1 0 0,0 0-1 0 0,1 1 1 0 0,-1-1-1 0 0,0 0 1 0 0,0 0 0 0 0,0-1-1 0 0,0 1 1 0 0,0-1-1 0 0,0 1 1 0 0,0-1-1 0 0,0 0 1 0 0,0 0-1 0 0,-1 0 1 0 0,4-2-1 0 0,0-1-16 0 0,0 0 0 0 0,-1 0-1 0 0,1 0 1 0 0,-1-1 0 0 0,0 0-1 0 0,-1 0 1 0 0,1 0 0 0 0,-1 0-1 0 0,0-1 1 0 0,0 0 0 0 0,4-9-1 0 0,0 0-10 0 0,-2-1 0 0 0,0 1-1 0 0,6-26 1 0 0,-9 29 3 0 0,0 0 0 0 0,-1 0 0 0 0,0 0-1 0 0,-1-1 1 0 0,-1 1 0 0 0,0 0 0 0 0,0-1 0 0 0,-1 1 0 0 0,-1 0-1 0 0,-4-19 1 0 0,5 28 32 0 0,0 0 0 0 0,-1 1 0 0 0,1-1 0 0 0,-1 0 0 0 0,1 0 0 0 0,-1 1 0 0 0,0-1 0 0 0,0 1 0 0 0,0-1 0 0 0,0 1 0 0 0,0 0 0 0 0,-1 0-1 0 0,-2-2 1 0 0,-19-10-961 0 0,6 6-3106 0 0,14 6 2448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9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78 2879 0 0,'18'-6'256'0'0,"20"-8"11882"0"0,-38 14-11979 0 0,0 0 1 0 0,1 0 0 0 0,-1 0 0 0 0,1 0-1 0 0,-1 0 1 0 0,1 0 0 0 0,-1 0 0 0 0,0 0 0 0 0,1 0-1 0 0,-1 1 1 0 0,0-1 0 0 0,1 0 0 0 0,-1 0 0 0 0,1 0-1 0 0,-1 1 1 0 0,0-1 0 0 0,1 0 0 0 0,-1 0-1 0 0,0 1 1 0 0,0-1 0 0 0,1 0 0 0 0,-1 0 0 0 0,0 1-1 0 0,1-1 1 0 0,-1 0 0 0 0,0 1 0 0 0,0-1-1 0 0,0 1 1 0 0,0-1 0 0 0,1 0 0 0 0,-1 1 0 0 0,0-1-1 0 0,0 0 1 0 0,0 1 0 0 0,0-1 0 0 0,0 1-1 0 0,0-1 1 0 0,0 1 0 0 0,4 19 2660 0 0,-3 1-1218 0 0,-1-19-402 0 0,0 0-898 0 0,0-2-302 0 0,0 0 0 0 0,0 1-1 0 0,0-1 1 0 0,0 0-1 0 0,0 0 1 0 0,0 1 0 0 0,0-1-1 0 0,0 0 1 0 0,0 0-1 0 0,0 1 1 0 0,0-1-1 0 0,0 0 1 0 0,0 0 0 0 0,0 0-1 0 0,0 1 1 0 0,0-1-1 0 0,0 0 1 0 0,0 0 0 0 0,0 1-1 0 0,0-1 1 0 0,1 0-1 0 0,-1 0 1 0 0,0 0-1 0 0,0 1 1 0 0,0-1 0 0 0,0 0-1 0 0,0 0 1 0 0,1 0-1 0 0,-1 0 1 0 0,0 1 0 0 0,0-1-1 0 0,0 0 1 0 0,1 0-1 0 0,-1 0 1 0 0,0 0-1 0 0,0 0 1 0 0,0 0 0 0 0,1 0-1 0 0,-1 0 1 0 0,0 0-1 0 0,0 1 1 0 0,1-1 0 0 0,-1 0-1 0 0,11-8-255 0 0,11-19-491 0 0,-17 20 594 0 0,0 0 0 0 0,1 0 0 0 0,0 0 0 0 0,0 1-1 0 0,0 0 1 0 0,14-10 0 0 0,-16 13 175 0 0,0-1-1 0 0,0 1 0 0 0,0 0 1 0 0,1 1-1 0 0,-1-1 1 0 0,1 1-1 0 0,-1-1 1 0 0,1 1-1 0 0,0 1 1 0 0,5-2-1 0 0,-8 2 76 0 0,0 1 9 0 0,0 0-1 0 0,1 1 0 0 0,-1-1 0 0 0,0 0 0 0 0,0 0 0 0 0,0 1 0 0 0,0 0 0 0 0,1-1 0 0 0,1 2 0 0 0,-2 0-9 0 0,-1 1 0 0 0,0-1 0 0 0,0 1 0 0 0,0-1 0 0 0,0 1 0 0 0,0 0 0 0 0,0-1 0 0 0,-1 1 0 0 0,0 0 0 0 0,1 0 0 0 0,-1-1 0 0 0,0 5 0 0 0,-1-1-5 0 0,1 0 0 0 0,-1 0 1 0 0,-1 1-1 0 0,1-1 0 0 0,-3 6 1 0 0,-3 4 107 0 0,0-1 0 0 0,-1 0 0 0 0,-10 17 0 0 0,6-12 250 0 0,11-18 62 0 0,-5 10 176 0 0,-4 4-617 0 0,3-2-24 0 0,1-1-1 0 0,0 1 1 0 0,1 0-1 0 0,0 0 1 0 0,-3 23-1 0 0,-1-3 93 0 0,4-9 320 0 0,-4 50 0 0 0,4-33-155 0 0,5-40-251 0 0,1 0-4 0 0,0-3-40 0 0,1-6-5 0 0,3-13-5 0 0,-5 15 2 0 0,11-76 0 0 0,-6 4 0 0 0,-1 59 0 0 0,0 14 0 0 0,-1 2 0 0 0,38-58 0 0 0,-39 57 0 0 0,1 0 0 0 0,0 0 0 0 0,0 0 0 0 0,0 0 0 0 0,0 1 0 0 0,1-1 0 0 0,6-3 0 0 0,8-6 0 0 0,11-8 0 0 0,-21 16 0 0 0,4-1 0 0 0,-8 4 0 0 0,2 0 0 0 0,16 6 0 0 0,-15-2 0 0 0,0 0 0 0 0,1 0 0 0 0,-1 1 0 0 0,-1 0 0 0 0,1 0 0 0 0,0 1 0 0 0,-1-1 0 0 0,0 1 0 0 0,6 7 0 0 0,21 16 0 0 0,-28-25 0 0 0,15 16 0 0 0,0 2 0 0 0,-13-11 0 0 0,-6-10 0 0 0,12 24 0 0 0,-11-14 0 0 0,-2-6 0 0 0,0 11 0 0 0,-2-1 0 0 0,-3 8 0 0 0,-3 11 0 0 0,7-29 0 0 0,-1 17 0 0 0,2-9 0 0 0,-1-5 0 0 0,1 0 0 0 0,-1 1 0 0 0,-3 12 0 0 0,3 0 0 0 0,1-18 0 0 0,0-1 0 0 0,0 0 0 0 0,0 0 0 0 0,0 0 0 0 0,0-1 0 0 0,0 1 0 0 0,0 0 0 0 0,0 0 0 0 0,-1 0 0 0 0,1-1 0 0 0,0 1 0 0 0,0 0 0 0 0,-1 0 0 0 0,1 0 0 0 0,0-1 0 0 0,-1 1 0 0 0,1 0 0 0 0,-1-1 0 0 0,1 1 0 0 0,-1 0 0 0 0,-1 0 0 0 0,1 1 0 0 0,1-1 0 0 0,0 0 0 0 0,-1-1 0 0 0,1 1 0 0 0,-1 0 0 0 0,1-1 0 0 0,-1 1 0 0 0,1-1 0 0 0,-1 1 0 0 0,1-1 0 0 0,-1 1 0 0 0,1-1 0 0 0,-1 1 0 0 0,0-1 0 0 0,1 1 0 0 0,-1-1 0 0 0,0 0 0 0 0,1 1 0 0 0,-1-1 0 0 0,0 0 0 0 0,0 0 0 0 0,-2 1 0 0 0,1 0 0 0 0,-1-1 0 0 0,1 1 0 0 0,0-1 0 0 0,-1 0 0 0 0,1 0 0 0 0,-1 0 0 0 0,1 0 0 0 0,-1 0 0 0 0,-2-1 0 0 0,-15-6 0 0 0,16 3 0 0 0,0 0 0 0 0,-27-17 0 0 0,25 16 0 0 0,1 1 0 0 0,0-1 0 0 0,-7-8 0 0 0,-25-25 0 0 0,23 24 0 0 0,12 10 0 0 0,1 1 0 0 0,-2-8 0 0 0,4 4 0 0 0,3 2 0 0 0,-3 4 0 0 0,3-2 0 0 0,12 4 0 0 0,-12-1 0 0 0,21 9 0 0 0,-20-8 0 0 0,1 2 0 0 0,12 11 0 0 0,-14-10 0 0 0,12 14 0 0 0,-7-4 0 0 0,-10-11 0 0 0,1-2 0 0 0,0-1 0 0 0,0 0 0 0 0,-1 1 0 0 0,1-1 0 0 0,0 0 0 0 0,0 1 0 0 0,0-1 0 0 0,0 1 0 0 0,0-1 0 0 0,0 0 0 0 0,-1 1 0 0 0,1-1 0 0 0,0 0 0 0 0,0 0 0 0 0,0 1 0 0 0,-1-1 0 0 0,1 0 0 0 0,0 1 0 0 0,0-1 0 0 0,-1 0 0 0 0,1 0 0 0 0,0 0 0 0 0,-1 1 0 0 0,1-1 0 0 0,0 0 0 0 0,-1 0 0 0 0,1 0 0 0 0,0 0 0 0 0,-1 1 0 0 0,1-1 0 0 0,-1 0 0 0 0,1 0 0 0 0,-1 1 0 0 0,1-1 0 0 0,-1 1 0 0 0,0-1 0 0 0,1 0 0 0 0,-1 1 0 0 0,1-1 0 0 0,-1 0 0 0 0,0 1 0 0 0,1-1 0 0 0,-1 0 0 0 0,0 0 0 0 0,1 0 0 0 0,-1 0 0 0 0,0 1 0 0 0,1-1 0 0 0,-1 0 0 0 0,0 0 0 0 0,1 0 0 0 0,-1-1 0 0 0,0 1 0 0 0,1 0 0 0 0,-2 0 0 0 0,0-1 0 0 0,-29 0 0 0 0,11-2 0 0 0,8 0-571 0 0,1-1 0 0 0,0 0-1 0 0,0 0 1 0 0,1-1 0 0 0,-1-1 0 0 0,1 1-1 0 0,1-2 1 0 0,-1 1 0 0 0,1-1 0 0 0,0-1-1 0 0,0 0 1 0 0,1 0 0 0 0,0-1 0 0 0,1 0-1 0 0,-12-17 1 0 0,-10-21-6260 0 0,-48-59 0 0 0,-5 12 3416 0 0,72 85 3528 0 0,1 1 1 0 0,-1 0-1 0 0,-1 0 0 0 0,1 1 1 0 0,-1 0-1 0 0,-1 1 0 0 0,1 0 1 0 0,-1 1-1 0 0,0 0 0 0 0,0 0 1 0 0,-21-3-1 0 0,32 8 71 0 0,0-1-1 0 0,0 1 1 0 0,0 0 0 0 0,0 0-1 0 0,0 0 1 0 0,0 0 0 0 0,0 0-1 0 0,0 0 1 0 0,0 0-1 0 0,0 0 1 0 0,0 0 0 0 0,0 1-1 0 0,0-1 1 0 0,0 0 0 0 0,0 1-1 0 0,0-1 1 0 0,0 0 0 0 0,0 1-1 0 0,1 0 1 0 0,-1-1-1 0 0,0 1 1 0 0,0-1 0 0 0,-1 2-1 0 0,1-1 33 0 0,1 0 1 0 0,-1 1-1 0 0,0-1 0 0 0,1 0 0 0 0,-1 1 0 0 0,1-1 0 0 0,-1 0 0 0 0,1 1 0 0 0,0-1 0 0 0,-1 1 1 0 0,1-1-1 0 0,0 1 0 0 0,0-1 0 0 0,0 1 0 0 0,0-1 0 0 0,1 3 0 0 0,1 20 1329 0 0,0 3 428 0 0,13 53 0 0 0,37 80 3076 0 0,-41-132-4413 0 0,-7-13-304 0 0,0 1 0 0 0,2 20 0 0 0,-1-8 65 0 0,-1-5 7 0 0,-1 0-1 0 0,-1 1 0 0 0,-1 43 1 0 0,-3-43-228 0 0,2-15-78 0 0,0 0-1 0 0,-1-1 1 0 0,0 1-1 0 0,0-1 1 0 0,-4 11-1 0 0,-2 3 115 0 0,5-13-110 0 0,-1 0-1 0 0,0-1 1 0 0,0 1-1 0 0,-8 13 1 0 0,1-6 56 0 0,-19 27 292 0 0,12-15-226 0 0,16-27-147 0 0,2 0-66 0 0,0 0-1 0 0,-1 0 1 0 0,1 0-1 0 0,0 0 1 0 0,0-1-1 0 0,0 1 1 0 0,0 0-1 0 0,0-1 1 0 0,0 1-1 0 0,0-1 1 0 0,2 2-1 0 0,0-1 10 0 0,4 2-14 0 0,-1 0 1 0 0,1 0 0 0 0,0 0-1 0 0,0-1 1 0 0,12 2 0 0 0,40 3 9 0 0,-45-5-15 0 0,169 1-1 0 0,-177-3 0 0 0,27-2 0 0 0,51-8 0 0 0,-28 2 0 0 0,-39 6 0 0 0,37-8 0 0 0,-37 6 0 0 0,-5 0 0 0 0,-11 4 0 0 0,-1-1 0 0 0,0 1 0 0 0,1 0 0 0 0,-1-1 0 0 0,1 1 0 0 0,-1-1 0 0 0,0 1 0 0 0,1-1 0 0 0,-1 1 0 0 0,0 0 0 0 0,1-1 0 0 0,-1 1 0 0 0,0-1 0 0 0,0 1 0 0 0,0-1 0 0 0,1-1 0 0 0,-1 1 0 0 0,1-4 0 0 0,-9-9 0 0 0,4 9-426 0 0,-1-1 0 0 0,0 1 0 0 0,0 0 0 0 0,-7-6 0 0 0,2 3-1318 0 0,0 1-1 0 0,-1 1 0 0 0,0-1 1 0 0,0 1-1 0 0,0 1 0 0 0,-24-7 1 0 0,9 5-6258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0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0 3599 0 0,'-3'11'85'0'0,"-1"0"0"0"0,0 0 0 0 0,0 0 0 0 0,-8 12-1 0 0,-3 8 802 0 0,-6 11 896 0 0,12-25 265 0 0,-9 26 0 0 0,-8 37 10176 0 0,26-79-12082 0 0,0-1 0 0 0,0 1-1 0 0,0-1 1 0 0,0 1-1 0 0,0-1 1 0 0,0 1-1 0 0,0 0 1 0 0,0-1-1 0 0,0 1 1 0 0,1-1-1 0 0,-1 1 1 0 0,0-1-1 0 0,0 1 1 0 0,1-1-1 0 0,-1 1 1 0 0,0-1 0 0 0,1 1-1 0 0,-1-1 1 0 0,0 1-1 0 0,1-1 1 0 0,-1 0-1 0 0,1 1 1 0 0,-1-1-1 0 0,1 0 1 0 0,-1 1-1 0 0,1-1 1 0 0,-1 0-1 0 0,1 1 1 0 0,-1-1-1 0 0,1 0 1 0 0,-1 0-1 0 0,1 0 1 0 0,-1 0 0 0 0,2 1-1 0 0,-1-1-157 0 0,10 4 385 0 0,-1-1 0 0 0,1 0 0 0 0,17 3 0 0 0,-15-4 21 0 0,23 7-1 0 0,-29-7-346 0 0,1 1 218 0 0,-1-1 0 0 0,1 1 0 0 0,-1 0 0 0 0,0 1 0 0 0,10 6 0 0 0,-15-8-218 0 0,-1-1 1 0 0,1 1-1 0 0,0 0 0 0 0,-1-1 1 0 0,1 1-1 0 0,-1 0 0 0 0,0 0 0 0 0,1 0 1 0 0,-1 0-1 0 0,0 0 0 0 0,0 1 1 0 0,0-1-1 0 0,-1 0 0 0 0,1 0 0 0 0,0 1 1 0 0,-1-1-1 0 0,0 0 0 0 0,1 1 1 0 0,-1-1-1 0 0,0 0 0 0 0,0 1 0 0 0,-1 4 1 0 0,-1 3-41 0 0,0 0 1 0 0,0-1 0 0 0,-1 1-1 0 0,0 0 1 0 0,-1-1 0 0 0,0 0 0 0 0,-1 1-1 0 0,0-2 1 0 0,0 1 0 0 0,-12 14-1 0 0,3-7-1 0 0,0 0 0 0 0,-2-1 0 0 0,0 0-1 0 0,-18 12 1 0 0,20-17 0 0 0,0-1 0 0 0,0-1 0 0 0,-1 0-1 0 0,-18 6 1 0 0,25-11-3 0 0,0 0 0 0 0,-1 0 0 0 0,0-1 0 0 0,1 0 0 0 0,-1-1-1 0 0,0 0 1 0 0,1 0 0 0 0,-1-1 0 0 0,-14-1 0 0 0,21 0-119 0 0,-1 0 0 0 0,0 1 1 0 0,0-1-1 0 0,1 0 0 0 0,-1 0 1 0 0,1-1-1 0 0,-1 1 1 0 0,1-1-1 0 0,-1 1 0 0 0,1-1 1 0 0,0 0-1 0 0,-1 0 0 0 0,1 0 1 0 0,0 0-1 0 0,1 0 1 0 0,-1 0-1 0 0,0 0 0 0 0,0-1 1 0 0,1 1-1 0 0,0-1 0 0 0,-1 1 1 0 0,1-1-1 0 0,0 1 0 0 0,0-1 1 0 0,0 0-1 0 0,0-3 1 0 0,1 4-53 0 0,-1-1 1 0 0,1 1 0 0 0,0-1 0 0 0,0 1 0 0 0,0-1-1 0 0,0 1 1 0 0,0-1 0 0 0,0 1 0 0 0,1-1 0 0 0,-1 1 0 0 0,1-1-1 0 0,0 1 1 0 0,0 0 0 0 0,0-1 0 0 0,0 1 0 0 0,0 0-1 0 0,0 0 1 0 0,1 0 0 0 0,-1-1 0 0 0,1 2 0 0 0,-1-1 0 0 0,1 0-1 0 0,0 0 1 0 0,0 0 0 0 0,0 1 0 0 0,0-1 0 0 0,0 1-1 0 0,0 0 1 0 0,4-3 0 0 0,11-3 607 0 0,-1 1-1 0 0,1 0 1 0 0,0 2 0 0 0,0 0-1 0 0,0 0 1 0 0,1 2 0 0 0,-1 0-1 0 0,1 1 1 0 0,-1 1 0 0 0,1 0-1 0 0,30 5 1 0 0,53 11 2133 0 0,-91-13-2470 0 0,1-1-1 0 0,-1 2 1 0 0,0-1 0 0 0,0 1-1 0 0,11 6 1 0 0,7 3-28 0 0,5 5-70 0 0,-50-27-1119 0 0,0-2 1 0 0,0 0-1 0 0,-26-23 1 0 0,-43-48-8176 0 0,50 45 4736 0 0,-42-33 0 0 0,46 46 218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8 2159 0 0,'-4'-1'106'0'0,"-15"-2"-20"0"0,-23-1 1294 0 0,40 4-624 0 0,-11 4 947 0 0,11-3-1436 0 0,0 0 1 0 0,0 0-1 0 0,0 0 0 0 0,0 0 0 0 0,0 0 0 0 0,0 1 1 0 0,0-1-1 0 0,1 0 0 0 0,-1 1 0 0 0,0 0 1 0 0,1-1-1 0 0,-1 1 0 0 0,1 0 0 0 0,0 0 1 0 0,0 0-1 0 0,0 0 0 0 0,0 0 0 0 0,0 0 1 0 0,0 0-1 0 0,0 0 0 0 0,0 0 0 0 0,1 1 1 0 0,-1-1-1 0 0,1 4 0 0 0,-1 5 284 0 0,1-1 0 0 0,0 1 1 0 0,3 20-1 0 0,-3-27-324 0 0,6 26 1066 0 0,10 35 0 0 0,1 6 427 0 0,-11-47-771 0 0,1-2 1 0 0,1 1-1 0 0,13 26 1 0 0,10 22 2129 0 0,-30-68-2972 0 0,0 0 1 0 0,0 0 0 0 0,-1 0-1 0 0,1 0 1 0 0,-1 0 0 0 0,0 0 0 0 0,1 0-1 0 0,-1 0 1 0 0,-1 0 0 0 0,1 0-1 0 0,0 0 1 0 0,-1 0 0 0 0,1 0-1 0 0,-3 4 1 0 0,1 1 12 0 0,-1-1-1 0 0,0 1 1 0 0,-1-1-1 0 0,-6 10 1 0 0,-8 7 224 0 0,-1-1-1 0 0,-23 22 1 0 0,29-31-163 0 0,1-3 33 0 0,-22 16 1 0 0,20-16-16 0 0,-16 14 1 0 0,9-3 60 0 0,19-20-132 0 0,-1 1 35 0 0,3-3-157 0 0,0 1-1 0 0,0-1 1 0 0,-1 0 0 0 0,1 0-1 0 0,0 0 1 0 0,0 0-1 0 0,-1 0 1 0 0,1 1-1 0 0,0-1 1 0 0,0 0 0 0 0,0 0-1 0 0,0 0 1 0 0,-1 1-1 0 0,1-1 1 0 0,0 0-1 0 0,0 0 1 0 0,0 1 0 0 0,0-1-1 0 0,0 0 1 0 0,0 0-1 0 0,0 1 1 0 0,0-1-1 0 0,0 0 1 0 0,0 0 0 0 0,0 1-1 0 0,0-1 1 0 0,0 0-1 0 0,0 0 1 0 0,0 1-1 0 0,0-1 1 0 0,4 3 81 0 0,1-1 0 0 0,-1 0 0 0 0,1 0 0 0 0,0 0-1 0 0,-1-1 1 0 0,1 1 0 0 0,8 0 0 0 0,40 3 286 0 0,-25-3-270 0 0,50 1-59 0 0,0-3 1 0 0,121-16-1 0 0,-69-9-44 0 0,-67 11 0 0 0,-41 8 0 0 0,0-1 0 0 0,0 0 0 0 0,38-21 0 0 0,-27 12 0 0 0,-25 12 0 0 0,-3-2 0 0 0,-5-6 0 0 0,-2-37-2487 0 0,2 26-2152 0 0,3-27 0 0 0,-1 22-4420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1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3247 0 0,'0'5'508'0'0,"7"24"20545"0"0,-1-25-21463 0 0,-4-3 787 0 0,0 0 0 0 0,0 0 0 0 0,0-1 1 0 0,0 1-1 0 0,0-1 0 0 0,0 1 0 0 0,0-1 0 0 0,0 0 1 0 0,0 0-1 0 0,0 0 0 0 0,0 0 0 0 0,4 0 0 0 0,27-7 900 0 0,-16 2-229 0 0,2 2-858 0 0,-1-1 0 0 0,0-1 0 0 0,0 0 1 0 0,-1-2-1 0 0,27-12 0 0 0,-22 8-190 0 0,-20 10 0 0 0,-1 1 0 0 0,-1 0 0 0 0,1-1 0 0 0,-1 1 0 0 0,1 0 0 0 0,0-1 0 0 0,-1 1 0 0 0,1-1 0 0 0,-1 1 0 0 0,1 0 0 0 0,-1-1 0 0 0,1 1 0 0 0,-1-1 0 0 0,1 1 0 0 0,-1-1 0 0 0,0 1 0 0 0,1-1 0 0 0,-1 0 0 0 0,0 1 0 0 0,1-1 0 0 0,-1-1 0 0 0,1 2-17 0 0,-1 0 0 0 0,0 0 0 0 0,0 0-1 0 0,0-1 1 0 0,1 1 0 0 0,-1 0 0 0 0,0 0 0 0 0,0-1 0 0 0,0 1-1 0 0,1 0 1 0 0,-1 0 0 0 0,0-1 0 0 0,0 1 0 0 0,0 0 0 0 0,0-1-1 0 0,0 1 1 0 0,0 0 0 0 0,0-1 0 0 0,1 1 0 0 0,-1 0 0 0 0,0-1 0 0 0,0 1-1 0 0,0 0 1 0 0,0 0 0 0 0,0-1 0 0 0,-1 1 0 0 0,1 0 0 0 0,0-1-1 0 0,0 1 1 0 0,0 0 0 0 0,0-1 0 0 0,0 1 0 0 0,0 0 0 0 0,0-1-1 0 0,-1 1 1 0 0,1 0 0 0 0,0 0 0 0 0,0-1 0 0 0,0 1 0 0 0,-1 0 0 0 0,1 0-1 0 0,0 0 1 0 0,0-1 0 0 0,-1 1 0 0 0,1 0 0 0 0,0 0 0 0 0,-1 0-1 0 0,1 0 1 0 0,0-1 0 0 0,0 1 0 0 0,-1 0 0 0 0,1 0 0 0 0,-1 0-189 0 0,1-1-1 0 0,-1 1 1 0 0,1-1 0 0 0,0 1 0 0 0,-1 0 0 0 0,1-1 0 0 0,-1 1 0 0 0,1 0 0 0 0,-1-1-1 0 0,0 1 1 0 0,1 0 0 0 0,-1 0 0 0 0,1-1 0 0 0,-1 1 0 0 0,1 0 0 0 0,-1 0 0 0 0,0 0-1 0 0,1 0 1 0 0,-1 0 0 0 0,1 0 0 0 0,-1 0 0 0 0,0 0 0 0 0,1 0 0 0 0,-1 0 0 0 0,1 0-1 0 0,-1 0 1 0 0,1 1 0 0 0,-1-1 0 0 0,0 0 0 0 0,1 0 0 0 0,-1 0 0 0 0,1 1 0 0 0,-1-1-1 0 0,1 0 1 0 0,-1 1 0 0 0,1-1 0 0 0,-1 1 0 0 0,1-1 0 0 0,0 0 0 0 0,-1 1-1 0 0,1-1 1 0 0,0 1 0 0 0,-1-1 0 0 0,1 1 0 0 0,0-1 0 0 0,-1 1 0 0 0,1 0 0 0 0,-2 2 8 0 0,1 1 1 0 0,0-1-1 0 0,0 0 0 0 0,0 1 1 0 0,0-1-1 0 0,0 0 1 0 0,0 4-1 0 0,1 14 366 0 0,1 0 0 0 0,1-1 1 0 0,4 23-1 0 0,0-4 872 0 0,61 309 7550 0 0,-38-213-7069 0 0,10 92-967 0 0,-36-204-548 0 0,8 52-6 0 0,2 103 0 0 0,-11-135 327 0 0,-1-30-921 0 0,0 0-1 0 0,-2 21 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3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3151 5327 0 0,'3'25'351'0'0,"-1"-13"681"0"0,-1 0 3412 0 0,2-14-2692 0 0,2-1-1426 0 0,1 0 0 0 0,-1 0 0 0 0,0-1 0 0 0,0 0-1 0 0,0 0 1 0 0,-1 0 0 0 0,0-1 0 0 0,0 1 0 0 0,0-1 0 0 0,0 0 0 0 0,0 0 0 0 0,-1-1 0 0 0,5-10 0 0 0,32-57 2142 0 0,-3 6-846 0 0,187-331 3806 0 0,-157 287-4195 0 0,129-269 1581 0 0,-6 10-1449 0 0,84-54-997 0 0,-129 191-368 0 0,-64 98 0 0 0,-32 54 0 0 0,-8 12 0 0 0,58-74 0 0 0,102-102 0 0 0,-187 228 0 0 0,-2 1 0 0 0,20-32 0 0 0,-30 40 0 0 0,-2 8 0 0 0,-1-4 0 0 0,-14 3 0 0 0,-2 5-465 0 0,-1 0 0 0 0,-31 12 0 0 0,6-2-675 0 0,39-13 560 0 0,1-1 0 0 0,-1 1-1 0 0,1-1 1 0 0,-1 1 0 0 0,1-1-1 0 0,-1 0 1 0 0,-3-1-1 0 0,1 0-975 0 0,1-1 0 0 0,-1 1 0 0 0,1-1 0 0 0,-1 0 0 0 0,1 0-1 0 0,0-1 1 0 0,0 1 0 0 0,0-1 0 0 0,1 0 0 0 0,-6-4-1 0 0,-10-13-3676 0 0,19 18 5316 0 0,0 0 0 0 0,-1 0 0 0 0,1 0 1 0 0,0-1-1 0 0,0 1 0 0 0,0 0 1 0 0,0-4-1 0 0,0 3 342 0 0,1 1-1 0 0,0-1 1 0 0,0 0 0 0 0,0 0 0 0 0,0 1-1 0 0,0-1 1 0 0,1 0 0 0 0,-1 1-1 0 0,1-1 1 0 0,0 0 0 0 0,0 1-1 0 0,0-1 1 0 0,0 1 0 0 0,0-1 0 0 0,3-3-1 0 0,5-9 1328 0 0,0 1-1 0 0,1 1 1 0 0,1 0-1 0 0,0 0 1 0 0,13-11-1 0 0,-11 13-1011 0 0,0 1-1 0 0,0 0 0 0 0,2 1 0 0 0,-1 0 0 0 0,1 2 0 0 0,0 0 0 0 0,0 0 0 0 0,25-6 0 0 0,17-3 897 0 0,0 3-1 0 0,115-11 1 0 0,-171 24-1636 0 0,-1 0 0 0 0,1 0 0 0 0,-1-1 0 0 0,1 1 0 0 0,-1 1 0 0 0,1-1 0 0 0,-1 0 0 0 0,1 0 0 0 0,-1 0 0 0 0,1 0 0 0 0,-1 0 0 0 0,1 0 0 0 0,-1 0 0 0 0,1 1 0 0 0,-1-1 0 0 0,1 0 0 0 0,0 1 0 0 0,0 0 0 0 0,-1 0 0 0 0,1 0 0 0 0,0 0 0 0 0,-1 0 0 0 0,1 0 0 0 0,-1 0 0 0 0,1 0 0 0 0,-1 0 0 0 0,1 0 0 0 0,-1 0 0 0 0,0 0 0 0 0,0 1 0 0 0,1-1 0 0 0,-1 0 0 0 0,0 0 0 0 0,0 0 0 0 0,0 0 0 0 0,0 1 0 0 0,0-1 0 0 0,-1 2 0 0 0,-7 27 0 0 0,5-24 0 0 0,-13 44 0 0 0,-37 77 0 0 0,27-76 0 0 0,-51 92 0 0 0,71-133 68 0 0,-30 56-1592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4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52 103 11719 0 0,'0'3'902'0'0,"3"35"-573"0"0,-1-8 80 0 0,0 24 4434 0 0,-3 54 0 0 0,-1-40-2277 0 0,-10 58 1171 0 0,4-48-2089 0 0,-13 111 79 0 0,17-150-1699 0 0,0-11-20 0 0,0 47 0 0 0,3-38-8 0 0,2-31 0 0 0,3-8 0 0 0,2-7 0 0 0,-4 1 0 0 0,1 0 0 0 0,-1-1 0 0 0,-1 1 0 0 0,0-1 0 0 0,1-14 0 0 0,-2 11 0 0 0,0-87 0 0 0,-2 52 0 0 0,-7-53 0 0 0,2 39 0 0 0,3 3 0 0 0,3-81 0 0 0,2 117 0 0 0,2-1 0 0 0,0 0 0 0 0,2 1 0 0 0,0 0 0 0 0,1 0 0 0 0,16-35 0 0 0,-15 42 0 0 0,2-1 0 0 0,0 1 0 0 0,0 0 0 0 0,2 1 0 0 0,-1 0 0 0 0,24-22 0 0 0,-26 28 0 0 0,0 2 0 0 0,1-1 0 0 0,0 1 0 0 0,0 0 0 0 0,0 1 0 0 0,0 0 0 0 0,1 0 0 0 0,0 1 0 0 0,0 1 0 0 0,0 0 0 0 0,0 0 0 0 0,17-2 0 0 0,-11 3 0 0 0,-3 0 0 0 0,0 0 0 0 0,0 1 0 0 0,0 0 0 0 0,1 1 0 0 0,-1 1 0 0 0,0 0 0 0 0,20 5 0 0 0,-23-4 0 0 0,1 2 0 0 0,-1-1 0 0 0,0 2 0 0 0,15 8 0 0 0,-22-12 0 0 0,-1 1 0 0 0,1 0 0 0 0,-1 0 0 0 0,0 0 0 0 0,0 0 0 0 0,1 0 0 0 0,-1 0 0 0 0,-1 1 0 0 0,1-1 0 0 0,0 1 0 0 0,0-1 0 0 0,-1 1 0 0 0,0 0 0 0 0,1-1 0 0 0,-1 1 0 0 0,0 0 0 0 0,0 0 0 0 0,-1 0 0 0 0,1 0 0 0 0,0 6 0 0 0,-1 0 0 0 0,-1 1 0 0 0,0 0 0 0 0,0-1 0 0 0,-1 1 0 0 0,0-1 0 0 0,0 0 0 0 0,-8 17 0 0 0,-3 3 0 0 0,-17 28 0 0 0,26-51 0 0 0,-16 27 0 0 0,-1-1 0 0 0,-1-1 0 0 0,-2-2 0 0 0,-50 50 0 0 0,55-64 0 0 0,1-1 0 0 0,-2 0 0 0 0,0-2 0 0 0,0 0 0 0 0,-1-1 0 0 0,-1-1 0 0 0,1-1 0 0 0,-2-1 0 0 0,-39 9 0 0 0,32-8 0 0 0,30-9 0 0 0,-1 0 0 0 0,1 0 0 0 0,0 0 0 0 0,0 0 0 0 0,0 0 0 0 0,-1 0 0 0 0,1 0 0 0 0,0 0 0 0 0,0 0 0 0 0,0 0 0 0 0,-1 0 0 0 0,1 0 0 0 0,0 0 0 0 0,0 0 0 0 0,0 0 0 0 0,-1 0 0 0 0,1 1 0 0 0,0-1 0 0 0,0 0 0 0 0,0 0 0 0 0,0 0 0 0 0,-1 0 0 0 0,1 0 0 0 0,0 1 0 0 0,0-1 0 0 0,0 0 0 0 0,0 0 0 0 0,0 0 0 0 0,0 0 0 0 0,-1 1 0 0 0,1-1 0 0 0,0 0 0 0 0,0 0 0 0 0,0 0 0 0 0,0 0 0 0 0,0 1 0 0 0,0-1 0 0 0,0 0 0 0 0,0 0 0 0 0,0 0 0 0 0,0 1 0 0 0,0-1 0 0 0,0 0 0 0 0,0 0 0 0 0,0 0 0 0 0,0 1 0 0 0,0-1 0 0 0,0 0 0 0 0,0 0 0 0 0,0 0 0 0 0,1 1 0 0 0,5 3 0 0 0,-5-4 0 0 0,15 8 0 0 0,1 0 0 0 0,1-2 0 0 0,-1 0 0 0 0,24 5 0 0 0,0 0 0 0 0,82 21 0 0 0,1-5 0 0 0,1-6 0 0 0,250 10 0 0 0,-143-39 0 0 0,-92 0 0 0 0,-119 8 0 0 0,-9 2 0 0 0,-11 1 0 0 0,-6 1 0 0 0,-3 1 0 0 0,0-1 0 0 0,0-1 0 0 0,-1 1 0 0 0,-9 1 0 0 0,13-3 0 0 0,-14 3 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4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1514 2359 0 0,'4'1'29'0'0,"0"-1"-1"0"0,0 0 1 0 0,0 0-1 0 0,0 0 0 0 0,1-1 1 0 0,-1 1-1 0 0,0-1 0 0 0,0 0 1 0 0,0 0-1 0 0,0-1 0 0 0,0 1 1 0 0,0-1-1 0 0,-1 0 1 0 0,1 0-1 0 0,-1 0 0 0 0,1 0 1 0 0,3-4-1 0 0,5-4 396 0 0,0 0-1 0 0,-1-1 1 0 0,12-15 0 0 0,-7 5 243 0 0,0-1-1 0 0,-2 0 1 0 0,0-1 0 0 0,-2-1 0 0 0,14-35-1 0 0,36-132 2563 0 0,40-232 3423 0 0,-91 351-4759 0 0,5-124 0 0 0,-15 178-1643 0 0,0-9 259 0 0,-2-1 1 0 0,0 1-1 0 0,-2-1 1 0 0,-1 1 0 0 0,-13-50-1 0 0,12 65-346 0 0,0 0 0 0 0,-1 0 1 0 0,0 1-1 0 0,0-1 0 0 0,-1 2 0 0 0,-1-1 0 0 0,1 1 0 0 0,-2 0 0 0 0,0 0 1 0 0,-16-13-1 0 0,23 22-119 0 0,0-1-1 0 0,0 0 1 0 0,0 1 0 0 0,0-1 0 0 0,-1 1 0 0 0,1 0-1 0 0,-1 0 1 0 0,1 0 0 0 0,-1 0 0 0 0,0 0 0 0 0,1 0-1 0 0,-1 1 1 0 0,0-1 0 0 0,1 1 0 0 0,-1 0 0 0 0,0 0-1 0 0,1 0 1 0 0,-1 0 0 0 0,-4 1 0 0 0,3 0 1 0 0,1 1 0 0 0,0-1 0 0 0,0 1 0 0 0,-1 0 0 0 0,1 0 1 0 0,1 0-1 0 0,-1 0 0 0 0,0 0 0 0 0,0 1 0 0 0,1-1 0 0 0,-1 1 1 0 0,1 0-1 0 0,0-1 0 0 0,-3 7 0 0 0,-4 5 62 0 0,1 2 1 0 0,0-1-1 0 0,1 1 0 0 0,1 0 1 0 0,-4 19-1 0 0,-15 87 205 0 0,19-91-244 0 0,-15 169 56 0 0,18-147-120 0 0,-6 206-4 0 0,10-215 0 0 0,2 0 0 0 0,2 0 0 0 0,19 81 0 0 0,-20-110 40 0 0,0 0 0 0 0,1-1 0 0 0,0 0 0 0 0,2 0 0 0 0,9 17 0 0 0,-13-27-170 0 0,0 0-1 0 0,0 0 1 0 0,0-1-1 0 0,1 1 1 0 0,-1-1-1 0 0,1 0 1 0 0,0 0-1 0 0,7 4 1 0 0,-7-5-255 0 0,0 0 1 0 0,0-1 0 0 0,0 1-1 0 0,0-1 1 0 0,0 0 0 0 0,0 0-1 0 0,0 0 1 0 0,0-1 0 0 0,0 0-1 0 0,1 1 1 0 0,5-2-1 0 0,-1 0-1788 0 0,0-1-1 0 0,0 0 1 0 0,12-4-1 0 0,10-4-4697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202 843 2015 0 0,'-1'-11'340'0'0,"0"-1"-1"0"0,0 1 0 0 0,-1-1 1 0 0,0 1-1 0 0,-1 0 0 0 0,-1-1 1 0 0,0 2-1 0 0,0-1 0 0 0,-6-10 1 0 0,3 5 665 0 0,-9-15 3144 0 0,15 29-3885 0 0,0 1 0 0 0,0-1 1 0 0,-1 1-1 0 0,1 0 0 0 0,0-1 0 0 0,-1 1 0 0 0,1 0 0 0 0,-1 0 0 0 0,0 0 0 0 0,1 0 0 0 0,-1 0 0 0 0,0 0 0 0 0,1 0 1 0 0,-5 0-1 0 0,4 0 874 0 0,0 2-31 0 0,-3 0-837 0 0,0 0 0 0 0,0 1 0 0 0,0 0 0 0 0,0 0 0 0 0,0 0 0 0 0,0 0 0 0 0,1 1 1 0 0,0 0-1 0 0,-1 0 0 0 0,1 0 0 0 0,0 0 0 0 0,0 1 0 0 0,1-1 0 0 0,-1 1 0 0 0,-4 7 0 0 0,-4 6 251 0 0,10-14-417 0 0,-1 1-1 0 0,1-1 1 0 0,0 1-1 0 0,0-1 0 0 0,0 1 1 0 0,1-1-1 0 0,-1 1 1 0 0,-1 7-1 0 0,-1 9 272 0 0,1 0-1 0 0,1 0 0 0 0,1 1 1 0 0,2 39-1 0 0,2-30 40 0 0,-2-21-235 0 0,-1-1 0 0 0,1 0 1 0 0,1 0-1 0 0,-1 0 0 0 0,2 0 0 0 0,4 12 0 0 0,-7-18-132 0 0,2 2 132 0 0,0 0 0 0 0,-1-1 0 0 0,1 1 0 0 0,0-1 0 0 0,1 0 0 0 0,3 6 0 0 0,-5-9-147 0 0,-1 1-1 0 0,1-1 1 0 0,0 1 0 0 0,-1-1-1 0 0,1 0 1 0 0,-1 1 0 0 0,1-1-1 0 0,0 0 1 0 0,-1 0 0 0 0,1 1-1 0 0,0-1 1 0 0,-1 0 0 0 0,1 0-1 0 0,0 0 1 0 0,-1 0 0 0 0,1 0-1 0 0,0 0 1 0 0,0 0 0 0 0,0 0-16 0 0,1 0 1 0 0,-1-1 0 0 0,0 1 0 0 0,0-1 0 0 0,0 1 0 0 0,0-1 0 0 0,0 0 0 0 0,0 1 0 0 0,0-1 0 0 0,0 0 0 0 0,0 0 0 0 0,0 0 0 0 0,1-1 0 0 0,5-6 86 0 0,0 0 1 0 0,-1 0-1 0 0,-1-1 0 0 0,1 0 1 0 0,6-16-1 0 0,16-52 206 0 0,-16 40-152 0 0,14-48 69 0 0,25-159-1 0 0,-50 241-239 0 0,0 0 1 0 0,0-1-1 0 0,0 1 0 0 0,0 0 0 0 0,1 0 1 0 0,2-4-1 0 0,-4 7 13 0 0,0-1-1 0 0,1 1 1 0 0,-1 0-1 0 0,0 0 1 0 0,0-1 0 0 0,1 1-1 0 0,-1 0 1 0 0,0 0-1 0 0,1 0 1 0 0,-1 0 0 0 0,0 0-1 0 0,1 0 1 0 0,-1-1-1 0 0,0 1 1 0 0,1 0 0 0 0,-1 0-1 0 0,0 0 1 0 0,1 0-1 0 0,-1 0 1 0 0,0 0 0 0 0,1 0-1 0 0,-1 0 1 0 0,0 0-1 0 0,1 1 1 0 0,-1-1-1 0 0,0 0 1 0 0,1 0 0 0 0,-1 0-1 0 0,0 0 1 0 0,1 0-1 0 0,-1 1 1 0 0,0-1 0 0 0,0 0-1 0 0,1 0 1 0 0,-1 0-1 0 0,1 1 1 0 0,8 7-27 0 0,-2 7 150 0 0,-1 0 0 0 0,0 0 0 0 0,0 1 0 0 0,-2-1 0 0 0,0 1 0 0 0,2 16 0 0 0,-2-11 58 0 0,0-1 1 0 0,1 0-1 0 0,10 23 1 0 0,-5-18 276 0 0,-9-22-202 0 0,1 0 104 0 0,0 0-311 0 0,8-2 220 0 0,-7-3-372 0 0,0-4-145 0 0,-1 0 0 0 0,0 0 0 0 0,0 0 0 0 0,-1 0 1 0 0,1 0-1 0 0,-1 0 0 0 0,-1-1 0 0 0,1 1 0 0 0,-1 0 0 0 0,0-1 1 0 0,0 1-1 0 0,-1 0 0 0 0,-1-8 0 0 0,-4-13-3018 0 0,-16-46-1 0 0,12 42 932 0 0,-23-59-4827 0 0,-1-1 1954 0 0,-13-25 1735 0 0,18 50 2770 0 0,27 60 706 0 0,0-1 1 0 0,0 1-1 0 0,1-1 1 0 0,0 1-1 0 0,0-1 1 0 0,1 1-1 0 0,-1-1 1 0 0,2 0-1 0 0,0-6 0 0 0,1-6 969 0 0,11-33 0 0 0,-12 50-775 0 0,0 0 0 0 0,0 0-1 0 0,0 0 1 0 0,0 0 0 0 0,1 0-1 0 0,-1 0 1 0 0,0 1 0 0 0,1-1-1 0 0,0 1 1 0 0,-1-1 0 0 0,1 1-1 0 0,0-1 1 0 0,0 1 0 0 0,0 0-1 0 0,5-3 4321 0 0,-3 7-2797 0 0,10 10-859 0 0,-1 1 0 0 0,0 0 0 0 0,-1 0 0 0 0,0 1 0 0 0,-2 0 0 0 0,1 1 0 0 0,-2 1 0 0 0,0 0 0 0 0,-1 0 1 0 0,-1 0-1 0 0,-1 1 0 0 0,6 22 0 0 0,4 50 1232 0 0,9 143 1 0 0,-22-31 333 0 0,-3-143-2184 0 0,0-59-241 0 0,0 0 0 0 0,0 0 0 0 0,0 0 0 0 0,0 0 0 0 0,0 0 0 0 0,0 0-1 0 0,0 1 1 0 0,0-1 0 0 0,0 0 0 0 0,0 0 0 0 0,0 0 0 0 0,0 0 0 0 0,0 0 0 0 0,0 0 0 0 0,-1 0 0 0 0,1 0 0 0 0,0 0 0 0 0,1 0 0 0 0,-1 0-1 0 0,0 0 1 0 0,0 1 0 0 0,0-1 0 0 0,0 0 0 0 0,0 0 0 0 0,0 0 0 0 0,0 0 0 0 0,0 0 0 0 0,0 0 0 0 0,0 0 0 0 0,0 0 0 0 0,0 0-1 0 0,0 0 1 0 0,0 0 0 0 0,0 0 0 0 0,0 0 0 0 0,0 0 0 0 0,0 1 0 0 0,0-1 0 0 0,0 0 0 0 0,0 0 0 0 0,0 0 0 0 0,0 0 0 0 0,1 0 0 0 0,-1 0-1 0 0,0 0 1 0 0,0 0 0 0 0,0 0 0 0 0,0 0 0 0 0,0 0 0 0 0,0 0 0 0 0,0 0 0 0 0,0 0 0 0 0,0 0 0 0 0,0 0 0 0 0,9-3 8 0 0,-3-2-9 0 0,-1 0 0 0 0,1 0 0 0 0,-1-1 0 0 0,7-9 0 0 0,5-6 0 0 0,20-20 0 0 0,59-62 0 0 0,-65 71 0 0 0,-24 23 0 0 0,1 1 0 0 0,-1 0 0 0 0,2 0 0 0 0,-1 1 0 0 0,1 0 0 0 0,0 0 0 0 0,18-9 0 0 0,-16 14 0 0 0,-10 3 0 0 0,1-1 0 0 0,-1 1 0 0 0,0 0 0 0 0,0-1 0 0 0,0 1 0 0 0,0 0 0 0 0,0 0 0 0 0,0 0 0 0 0,0 0 0 0 0,0 0 0 0 0,0 0 0 0 0,0 0 0 0 0,-1 0 0 0 0,1 0 0 0 0,0 0 0 0 0,-1 1 0 0 0,1-1 0 0 0,0 0 0 0 0,-1 0 0 0 0,0 1 0 0 0,1-1 0 0 0,-1 0 0 0 0,0 1 0 0 0,0-1 0 0 0,0 0 0 0 0,0 3 0 0 0,1 3 0 0 0,-1 0 0 0 0,0 0 0 0 0,-3 13 0 0 0,1-7 0 0 0,-1 1 0 0 0,-1-1 0 0 0,0 0 0 0 0,0 0 0 0 0,-9 15 0 0 0,2-6 0 0 0,6-11 0 0 0,-1 0 0 0 0,0-1 0 0 0,-1 0 0 0 0,-11 15 0 0 0,8-15-132 0 0,-23 25-2449 0 0,24-27-576 0 0,-19 15-1 0 0,13-13-7038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6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3599 0 0,'11'-11'320'0'0,"-2"0"-256"0"0,-2-1-64 0 0,2-1 0 0 0,-1-1 2008 0 0,0 2 392 0 0,1 1 72 0 0,0 5 1144 0 0</inkml:trace>
  <inkml:trace contextRef="#ctx0" brushRef="#br0" timeOffset="1">297 377 14191 0 0,'0'0'1264'0'0,"8"17"-1008"0"0,6 0-256 0 0,5-3 0 0 0,1-3 704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6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132 234 4831 0 0,'4'17'142'0'0,"-1"1"0"0"0,-1-1 0 0 0,0 1-1 0 0,-2 0 1 0 0,-2 26 0 0 0,1-9 1045 0 0,-4 27 3546 0 0,-22 115 1 0 0,18-134-3399 0 0,-61 244 5193 0 0,62-258-5922 0 0,7-21-294 0 0,-2 1-1 0 0,1-1 1 0 0,-1 1 0 0 0,0-1 0 0 0,-5 8 0 0 0,7-15 202 0 0,3-86-318 0 0,-1-39-535 0 0,-2-108-597 0 0,1 210 744 0 0,1-1 0 0 0,2 0 0 0 0,8-42 0 0 0,51-140 28 0 0,-52 169 263 0 0,-7 23-29 0 0,0 0 0 0 0,10-21 0 0 0,0 5 128 0 0,21-39 330 0 0,-29 58-347 0 0,1 1 0 0 0,0 0 0 0 0,1 0 0 0 0,14-14 0 0 0,-18 20-81 0 0,1 0-1 0 0,0 1 1 0 0,-1-1 0 0 0,1 1 0 0 0,0 0-1 0 0,0 0 1 0 0,0 1 0 0 0,0-1-1 0 0,0 1 1 0 0,1 0 0 0 0,-1 0-1 0 0,0 0 1 0 0,1 0 0 0 0,-1 1-1 0 0,1 0 1 0 0,-1 0 0 0 0,0 0 0 0 0,1 0-1 0 0,-1 1 1 0 0,1-1 0 0 0,-1 1-1 0 0,0 0 1 0 0,0 1 0 0 0,1-1-1 0 0,4 3 1 0 0,0 1 137 0 0,-2-3-42 0 0,-1 1 0 0 0,0 1 0 0 0,0-1 1 0 0,0 1-1 0 0,10 8 0 0 0,-11-8-164 0 0,9 9 430 0 0,22 27 0 0 0,-32-34-384 0 0,0 0 1 0 0,0 0-1 0 0,0 0 0 0 0,-1 1 0 0 0,0-1 0 0 0,0 1 1 0 0,-1 0-1 0 0,2 9 0 0 0,-1-1-77 0 0,-1 0 0 0 0,0 1 0 0 0,-2-1 0 0 0,1 1 0 0 0,-2-1 0 0 0,0 1 0 0 0,-6 23 0 0 0,3-19 0 0 0,-2 0 0 0 0,0 0 0 0 0,-2-1 0 0 0,0 0 0 0 0,-13 22 0 0 0,16-31 0 0 0,-1 0 0 0 0,-1-1 0 0 0,0 0 0 0 0,0-1 0 0 0,0 1 0 0 0,-1-1 0 0 0,0-1 0 0 0,-1 1 0 0 0,0-1 0 0 0,0-1 0 0 0,-1 0 0 0 0,1 0 0 0 0,-1-1 0 0 0,0 0 0 0 0,-1-1 0 0 0,1 0 0 0 0,-1 0 0 0 0,0-1 0 0 0,0-1 0 0 0,0 0 0 0 0,0 0 0 0 0,-17 0 0 0 0,17-3 0 0 0,-1 2 0 0 0,-14 2 0 0 0,17 0 0 0 0,7 0 0 0 0,7 0 0 0 0,-5-3 0 0 0,8 5 0 0 0,0 0 0 0 0,0-1 0 0 0,0-1 0 0 0,0 0 0 0 0,1 0 0 0 0,-1 0 0 0 0,13 1 0 0 0,-9-1 0 0 0,0 0 0 0 0,0 1 0 0 0,15 7 0 0 0,65 37 0 0 0,137 68 0 0 0,-179-93 0 0 0,73 47 0 0 0,-115-64 0 0 0,-5-5 0 0 0,-1 1 0 0 0,1-1 0 0 0,-1 1 0 0 0,0 0 0 0 0,1-1 0 0 0,-1 1 0 0 0,2 3 0 0 0,13 14 0 0 0,-20-23-443 0 0,0 1 0 0 0,1-1 0 0 0,-1 1-1 0 0,1-1 1 0 0,-3-5 0 0 0,4 6-368 0 0,-1 0 1 0 0,1 0-1 0 0,0-1 0 0 0,0 1 0 0 0,0 0 0 0 0,1-1 1 0 0,-1 1-1 0 0,1-7 0 0 0,2-8-9001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2383 0 0,'5'8'216'0'0,"-2"3"-216"0"0,-3 3 0 0 0,1 2 0 0 0,3-2 512 0 0,-4 0 64 0 0,-2 0 16 0 0,2 0 0 0 0,-2 0-336 0 0,1-3 96 0 0,-2-1-184 0 0,1 0-168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6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13247 0 0,'2'-1'115'0'0,"1"0"-1"0"0,-1-1 0 0 0,0 1 1 0 0,0 0-1 0 0,1 0 0 0 0,-1 0 0 0 0,0 1 1 0 0,1-1-1 0 0,-1 0 0 0 0,1 1 1 0 0,-1 0-1 0 0,4-1 0 0 0,8-1 1610 0 0,213-33 13505 0 0,-204 32-14959 0 0,0-2 0 0 0,0 0 1 0 0,26-11-1 0 0,-43 14-301 0 0,-5 2-127 0 0,-19 6-5770 0 0,11-4 3842 0 0,-7 3-4357 0 0,0-1-1423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4319 0 0,'1'2'332'0'0,"4"17"458"0"0,-1 0-1 0 0,-1-1 0 0 0,-1 1 0 0 0,0 0 1 0 0,-2 30-1 0 0,0-9 1130 0 0,-1-18-715 0 0,0-1-1 0 0,-2 1 1 0 0,-8 31-1 0 0,5-26 364 0 0,-3 39 0 0 0,-11 100 2887 0 0,10-97-3206 0 0,2-12 6 0 0,3 1 0 0 0,3 80 0 0 0,2-137-1182 0 0,0 1 1 0 0,0-1-1 0 0,0 1 0 0 0,0-1 1 0 0,0 1-1 0 0,1-1 1 0 0,-1 1-1 0 0,1-1 1 0 0,-1 0-1 0 0,1 1 1 0 0,-1-1-1 0 0,1 0 0 0 0,0 1 1 0 0,0-1-1 0 0,0 0 1 0 0,0 0-1 0 0,1 2 1 0 0,0-2-55 0 0,0 0 1 0 0,0 0-1 0 0,0 0 1 0 0,0 0-1 0 0,0 0 1 0 0,0 0 0 0 0,0-1-1 0 0,0 1 1 0 0,0-1-1 0 0,5 1 1 0 0,-5-1 109 0 0,2 0 5 0 0,36-2 143 0 0,-36 2-45 0 0,2 0 31 0 0,146 5 1044 0 0,-96-3-1158 0 0,-31-2-127 0 0,83 0 15 0 0,-76-2-36 0 0,-7-1 0 0 0,-11 2 0 0 0,-13 1 0 0 0,-4-5 0 0 0,-10-10-144 0 0,9 11-690 0 0,-3-4 702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0,'0'0'5272'0'0,"11"12"1080"0"0,-2 1-3864 0 0,-1-1-2232 0 0,-2 2-5720 0 0,-2-3-1104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10191 0 0,'0'0'784'0'0,"3"-1"-510"0"0,12-1-548 0 0,12 0 4545 0 0,9-2 2188 0 0,-15 1-5630 0 0,-11 1 178 0 0,24-3 10 0 0,-13 5-8341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7487 0 0,'-1'20'784'0'0,"2"-17"-724"0"0,-1 0 0 0 0,0 0 0 0 0,0 0 0 0 0,-1 0-1 0 0,1 0 1 0 0,-2 5 0 0 0,-18 54 7933 0 0,17-54-6849 0 0,0 1-1 0 0,-1 0 0 0 0,-6 12 1 0 0,5-13-535 0 0,1 0-1 0 0,0 0 1 0 0,1 0 0 0 0,-3 12-1 0 0,2-4 78 0 0,0 0-1 0 0,-2-1 0 0 0,1 1 0 0 0,-14 24 0 0 0,18-39-812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2159 0 0,'1'-2'160'0'0,"4"-10"-69"0"0,-2 2 364 0 0,1 1-1 0 0,1 0 1 0 0,5-11 0 0 0,0 5 1575 0 0,-9 11-1322 0 0,1 1-1 0 0,0 0 0 0 0,0 0 1 0 0,0-1-1 0 0,0 2 1 0 0,1-1-1 0 0,-1 0 0 0 0,1 0 1 0 0,0 1-1 0 0,0-1 0 0 0,0 1 1 0 0,5-4-1 0 0,-2 4 101 0 0,-1 1-1 0 0,1-1 1 0 0,0 1-1 0 0,-1 0 1 0 0,1 0-1 0 0,0 0 1 0 0,9 1-1 0 0,-11 0 38 0 0,1 1-138 0 0,-3-1-696 0 0,10 1 501 0 0,1 1 0 0 0,-1 1 0 0 0,1 0 1 0 0,-1 0-1 0 0,22 10 0 0 0,-31-11-414 0 0,0 0-1 0 0,0 1 1 0 0,0-1-1 0 0,0 0 1 0 0,0 1-1 0 0,-1 0 1 0 0,1-1-1 0 0,-1 1 1 0 0,0 0-1 0 0,0 0 1 0 0,0 0-1 0 0,0 1 1 0 0,-1-1-1 0 0,1 0 1 0 0,-1 1-1 0 0,1-1 1 0 0,-1 1-1 0 0,-1 0 1 0 0,1-1-1 0 0,0 1 1 0 0,-1-1-1 0 0,0 1 1 0 0,0 6-1 0 0,-3 12 198 0 0,1-5 108 0 0,-8 31 0 0 0,6-35-182 0 0,0 1-1 0 0,-1-1 1 0 0,-1 0-1 0 0,0 0 1 0 0,-9 13-1 0 0,1-6-106 0 0,-49 66 701 0 0,55-77-740 0 0,0 0 0 0 0,0-1-1 0 0,-1-1 1 0 0,0 1 0 0 0,-1-1-1 0 0,-19 11 1 0 0,17-12-75 0 0,-15 1 0 0 0,29-9 0 0 0,12-4 0 0 0,32-8 0 0 0,-11 3 0 0 0,-1 0 0 0 0,-13 5 0 0 0,-5 2 0 0 0,29-13 0 0 0,-4 0 0 0 0,-35 16-59 0 0,15-9-442 0 0,-19 9-433 0 0,1-1 0 0 0,-1 0 0 0 0,1 0 0 0 0,-1 0 0 0 0,0-1 0 0 0,3-3 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9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4087 0 0,'23'-8'1409'0'0,"-9"5"2893"0"0,-1 1-1 0 0,19 0 0 0 0,-11 1-3546 0 0,103 3 6922 0 0,-93 0-6238 0 0,1 3 270 0 0,-31-4-1354 0 0,11 2 181 0 0,-8-3-483 0 0,-1 1-1 0 0,0 0 1 0 0,0 0-1 0 0,0 0 1 0 0,0 0-1 0 0,0 1 1 0 0,0-1 0 0 0,0 1-1 0 0,0 0 1 0 0,-1 0-1 0 0,1 0 1 0 0,-1 0-1 0 0,1 0 1 0 0,-1 0 0 0 0,0 1-1 0 0,0-1 1 0 0,0 1-1 0 0,0 0 1 0 0,0 0-1 0 0,2 4 1 0 0,8 20 69 0 0,-1 0 1 0 0,-2 1-1 0 0,0 0 1 0 0,-2 0-1 0 0,4 32 1 0 0,6 41-84 0 0,3 37-21 0 0,-13-87-18 0 0,-5-38 0 0 0,0-1 0 0 0,-1 1 0 0 0,0-1 0 0 0,0 1 0 0 0,-2-1 0 0 0,-2 22 0 0 0,-1-18 0 0 0,0 2 0 0 0,0 0 0 0 0,-1 22 0 0 0,4-26 0 0 0,-1-1 0 0 0,-6 20 0 0 0,5-20 0 0 0,0 0 0 0 0,-1 21 0 0 0,2-25 0 0 0,1 0 0 0 0,-1 0 0 0 0,0 0 0 0 0,-6 14 0 0 0,4-11 0 0 0,-5 22 0 0 0,8-28 0 0 0,0-2 0 0 0,0 0 0 0 0,0 0 0 0 0,0 0 0 0 0,0 0 0 0 0,-1 0 0 0 0,-3 6 0 0 0,-2 6 0 0 0,6-13 0 0 0,-1-1 0 0 0,1 1 0 0 0,-1-1 0 0 0,1 1 0 0 0,-1-1 0 0 0,-3 3 0 0 0,1-1 0 0 0,17-11 0 0 0,22-6 0 0 0,1 2 0 0 0,46-9 0 0 0,-30 7 0 0 0,-40 11 0 0 0,25-9 0 0 0,-29 9 0 0 0,-7 2 0 0 0,-1 0 0 0 0,0 0 0 0 0,0 0 0 0 0,0 0 0 0 0,1 0 0 0 0,-1 0 0 0 0,0 0 0 0 0,0-1 0 0 0,0 1 0 0 0,1 0 0 0 0,-1 0 0 0 0,0 0 0 0 0,0 0 0 0 0,0 0 0 0 0,1 0 0 0 0,-1 0 0 0 0,0 0 0 0 0,0-1 0 0 0,0 1 0 0 0,0 0 0 0 0,0 0 0 0 0,1 0 0 0 0,-1 0 0 0 0,0 0 0 0 0,0-1 0 0 0,0 1 0 0 0,0 0 0 0 0,0 0 0 0 0,0 0 0 0 0,0-1 0 0 0,0 1 0 0 0,0 0 0 0 0,0-4 0 0 0,0 1 0 0 0,0-1 0 0 0,-1 1 0 0 0,0 0 0 0 0,1-1 0 0 0,-1 1 0 0 0,-1 0 0 0 0,-1-6 0 0 0,-17-29 0 0 0,13 25 0 0 0,-7-13-378 0 0,7 11-837 0 0,-1 0 1 0 0,-1 0-1 0 0,-13-16 0 0 0,-3 2-5766 0 0,-2-1-1897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9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1729 3599 0 0,'15'-22'196'0'0,"-1"0"-1"0"0,13-28 0 0 0,-9 17 494 0 0,75-149 4179 0 0,-78 156-3541 0 0,1 0 0 0 0,23-27 0 0 0,-3 5 268 0 0,255-346 6814 0 0,-50 72-3610 0 0,-230 306-4663 0 0,117-168 1327 0 0,14 14-32 0 0,-113 141-1178 0 0,66-74 673 0 0,-83 87-898 0 0,-9 10-45 0 0,1 0-1 0 0,0 0 1 0 0,8-8 0 0 0,-15 15-247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0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4519 0 0,'0'0'347'0'0,"3"0"-227"0"0,42-7 3408 0 0,59-16 1 0 0,-44 9 877 0 0,181-51 7997 0 0,-209 57-10224 0 0,-29 13-2267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1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5295 0 0,'-14'21'8592'0'0,"8"-3"-4632"0"0,-13 54 365 0 0,8-11-1216 0 0,-6 102-1 0 0,13 62 30 0 0,5-158-2725 0 0,3 0 1 0 0,23 120-1 0 0,-23-171-413 0 0,0 0 0 0 0,0 0 0 0 0,12 25 0 0 0,-7-27 0 0 0,-8-12 0 0 0,0-1 0 0 0,0 0 0 0 0,1 0 0 0 0,-1 1 0 0 0,0-1 0 0 0,1 0 0 0 0,-1 0 0 0 0,0 0 0 0 0,1 0 0 0 0,-1-1 0 0 0,1 1 0 0 0,0 0 0 0 0,-1-1 0 0 0,1 1 0 0 0,0-1 0 0 0,-1 1 0 0 0,1-1 0 0 0,0 0 0 0 0,-1 1 0 0 0,4-1 0 0 0,-3-1 0 0 0,1 1 0 0 0,-1-1 0 0 0,0 0 0 0 0,1 0 0 0 0,-1 1 0 0 0,0-2 0 0 0,0 1 0 0 0,0 0 0 0 0,0 0 0 0 0,0-1 0 0 0,0 1 0 0 0,0-1 0 0 0,2-1 0 0 0,1-3 0 0 0,1 0 0 0 0,-1 0 0 0 0,-1-1 0 0 0,1 0 0 0 0,-1 0 0 0 0,0 0 0 0 0,5-13 0 0 0,21-83 0 0 0,-16 53-2489 0 0,-5-2-4690 0 0,-7 38-2753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3335 0 0,'0'0'258'0'0,"1"2"-166"0"0,4 10 602 0 0,0 0 0 0 0,-1 0 0 0 0,0 0 0 0 0,-1 1 0 0 0,0 0 0 0 0,-1-1 0 0 0,1 24 0 0 0,-4-1 1736 0 0,-2 0 0 0 0,-12 55 0 0 0,13-68 1234 0 0,13-22-3128 0 0,-8-1-497 0 0,-1 0 1 0 0,0 0-1 0 0,1-1 0 0 0,-1 1 0 0 0,1 0 1 0 0,-1-1-1 0 0,0 1 0 0 0,0-1 0 0 0,0 0 0 0 0,0 0 1 0 0,3-3-1 0 0,18-26 113 0 0,-21 28-134 0 0,55-91-230 0 0,-35 55-575 0 0,37-49 0 0 0,-40 68 932 0 0,-18 19 90 0 0,0 3-78 0 0,1 1-71 0 0,-1 0 0 0 0,0 0 0 0 0,1 1 0 0 0,-1-1 0 0 0,0 1 0 0 0,-1-1 0 0 0,1 1 0 0 0,-1-1 0 0 0,1 6 0 0 0,-4 37 1083 0 0,1-3 515 0 0,2-27-1136 0 0,2 0-1 0 0,0 1 0 0 0,4 19 1 0 0,-5-33-378 0 0,10 7 37 0 0,-10-9-296 0 0,0 0-1 0 0,1 0 1 0 0,-1 0-1 0 0,0-1 1 0 0,1 1-1 0 0,-1 0 1 0 0,1-1-1 0 0,-1 1 1 0 0,0-1 0 0 0,1 0-1 0 0,-1 1 1 0 0,1-1-1 0 0,-1 0 1 0 0,1 0-1 0 0,-1 0 1 0 0,3 0-1 0 0,15-5-5926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3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76 375 3023 0 0,'3'-2'220'0'0,"61"-23"2048"0"0,37-17 7670 0 0,-94 39-9396 0 0,3-1 658 0 0,0 0 1 0 0,0 0-1 0 0,15-3 2991 0 0,-26 10-3774 0 0,-6 8 54 0 0,0-1 0 0 0,-1 1-1 0 0,-12 12 1 0 0,-2 2 229 0 0,7-8-18 0 0,-25 21 0 0 0,8-8-131 0 0,-5 6-53 0 0,12-12 211 0 0,-37 45 1 0 0,53-58-492 0 0,4-6-5 0 0,1 0 1 0 0,1 1-1 0 0,-5 6 1 0 0,24-15-70 0 0,-6 0-137 0 0,-1-1 1 0 0,1 0-1 0 0,-1 0 1 0 0,16-10-1 0 0,-13 7 2 0 0,0 0 0 0 0,16-5 0 0 0,175-42 150 0 0,-193 52-169 0 0,-1 0 0 0 0,1 1 1 0 0,0 0-1 0 0,0 0 0 0 0,0 1 0 0 0,0 1 1 0 0,0 0-1 0 0,0 0 0 0 0,-1 1 1 0 0,11 3-1 0 0,-18-4 102 0 0,0 0-46 0 0,0 0 0 0 0,0 0 0 0 0,0 0 0 0 0,-1 1-1 0 0,1-1 1 0 0,0 1 0 0 0,-1 0 0 0 0,1-1 0 0 0,-1 1 0 0 0,2 3 0 0 0,-2-5-20 0 0,0 2-20 0 0,0 0 0 0 0,0 0 0 0 0,0-1 0 0 0,-1 1 1 0 0,1 0-1 0 0,0 0 0 0 0,-1 0 0 0 0,1 0 0 0 0,-1 0 1 0 0,1 0-1 0 0,-1 0 0 0 0,0 0 0 0 0,0 0 0 0 0,0 0 1 0 0,0 0-1 0 0,0 2 0 0 0,-2 2 14 0 0,1 0-1 0 0,-1 0 1 0 0,-5 10 0 0 0,1 0-7 0 0,-4 10-13 0 0,-23 42 0 0 0,10-23 0 0 0,-60 102 0 0 0,41-78 0 0 0,31-48 0 0 0,-2-1 0 0 0,0 0 0 0 0,-1-1 0 0 0,-1 0 0 0 0,-18 17 0 0 0,31-34 0 0 0,0 0 0 0 0,0 0 0 0 0,-1-1 0 0 0,1 1 0 0 0,0-1 0 0 0,-1 0 0 0 0,1 1 0 0 0,-3 0 0 0 0,4-2-6 0 0,1 0 0 0 0,-1 1 0 0 0,1-1 1 0 0,-1 0-1 0 0,1 0 0 0 0,-1 0 0 0 0,1 1 0 0 0,-1-1 0 0 0,1 0 0 0 0,-1 0 0 0 0,1 0 1 0 0,-1 0-1 0 0,1 0 0 0 0,-1 0 0 0 0,0 0 0 0 0,1 0 0 0 0,-1 0 0 0 0,1 0 0 0 0,-1 0 1 0 0,1 0-1 0 0,-1 0 0 0 0,1-1 0 0 0,-1 1 0 0 0,1 0 0 0 0,-1 0 0 0 0,1-1 0 0 0,-1 1 1 0 0,1 0-1 0 0,-1-1 0 0 0,1 1 0 0 0,0 0 0 0 0,-1-1 0 0 0,0 0-105 0 0,-1-1-16 0 0,0 0 0 0 0,0 0 1 0 0,0 0-1 0 0,0 0 1 0 0,0 0-1 0 0,1 0 0 0 0,-1-1 1 0 0,1 1-1 0 0,-1-1 0 0 0,1 1 1 0 0,0-1-1 0 0,0 1 0 0 0,0-1 1 0 0,1 0-1 0 0,-1 1 1 0 0,1-1-1 0 0,-1 0 0 0 0,1-4 1 0 0,-1 0-398 0 0,1 0 1 0 0,0-1 0 0 0,0 1 0 0 0,1-1 0 0 0,2-12-1 0 0,1 4-257 0 0,-4 13 667 0 0,0 1 1 0 0,1 0 0 0 0,-1-1 0 0 0,1 1-1 0 0,-1-1 1 0 0,1 1 0 0 0,0 0-1 0 0,0 0 1 0 0,0 0 0 0 0,0-1-1 0 0,1 1 1 0 0,-1 0 0 0 0,1 0-1 0 0,-1 0 1 0 0,4-2 0 0 0,-2 1 122 0 0,0 0 1 0 0,1 0 0 0 0,-1 0-1 0 0,0 1 1 0 0,1 0 0 0 0,0 0-1 0 0,0 0 1 0 0,-1 0 0 0 0,1 0-1 0 0,0 1 1 0 0,1 0 0 0 0,-1-1-1 0 0,0 2 1 0 0,0-1-1 0 0,0 0 1 0 0,7 1 0 0 0,-7 0 195 0 0,0-1-1 0 0,0 1 1 0 0,0-1 0 0 0,0 0 0 0 0,-1 0 0 0 0,1 0 0 0 0,0 0 0 0 0,0-1-1 0 0,-1 0 1 0 0,1 0 0 0 0,-1 0 0 0 0,0 0 0 0 0,1 0 0 0 0,-1 0-1 0 0,4-5 1 0 0,3-4-81 0 0,0 1 1 0 0,15-24-1 0 0,-14 19 7 0 0,26-44-100 0 0,-2 0 1 0 0,37-87-1 0 0,-41 80-164 0 0,-27 53 122 0 0,-3 11 15 0 0,-1-1 0 0 0,1 0 0 0 0,0 1 0 0 0,1-1 0 0 0,-1 1 0 0 0,0-1 0 0 0,1 1 0 0 0,-1 0 0 0 0,1-1 0 0 0,0 1 0 0 0,0 0-1 0 0,3-3 1 0 0,-1 2 27 0 0,-5 18 181 0 0,1 14 261 0 0,1 0 0 0 0,0 0 0 0 0,3 0 0 0 0,8 39 0 0 0,-11-66-195 0 0,7 2 151 0 0,-8-4-418 0 0,1 0-1 0 0,-1 1 1 0 0,1-1 0 0 0,-1 1 0 0 0,1-1 0 0 0,-1 0 0 0 0,1 0 0 0 0,0 1 0 0 0,-1-1 0 0 0,1 0 0 0 0,0 0 0 0 0,-1 0-1 0 0,1 0 1 0 0,-1 0 0 0 0,1 0 0 0 0,0 0 0 0 0,0 0 0 0 0,2-1-8 0 0,0 0 0 0 0,-1 0-1 0 0,1 0 1 0 0,-1 0 0 0 0,1-1 0 0 0,-1 1-1 0 0,1-1 1 0 0,-1 1 0 0 0,0-1 0 0 0,0 0-1 0 0,0 0 1 0 0,0 0 0 0 0,0-1 0 0 0,0 1-1 0 0,3-5 1 0 0,1-3-34 0 0,-1 0-1 0 0,9-18 0 0 0,-3 1-443 0 0,-1-1-1 0 0,-1 0 1 0 0,-1-1-1 0 0,-2 0 0 0 0,0 0 1 0 0,0-35-1 0 0,-4 7-180 0 0,-12-97 0 0 0,9 143 679 0 0,1 0 1 0 0,0 0-1 0 0,1-13 0 0 0,2-38 44 0 0,-2 49 137 0 0,-1 13-197 0 0,0-1 0 0 0,0 1 0 0 0,0 0 1 0 0,0 0-1 0 0,0 0 0 0 0,0 0 0 0 0,0 0 0 0 0,0 0 0 0 0,0 0 0 0 0,0 0 0 0 0,1 0 0 0 0,-1 0 0 0 0,0 0 1 0 0,0 0-1 0 0,0 0 0 0 0,0 0 0 0 0,0 0 0 0 0,0-1 0 0 0,0 1 0 0 0,0 0 0 0 0,0 0 0 0 0,0 0 0 0 0,0 0 0 0 0,0 0 1 0 0,0 0-1 0 0,0 0 0 0 0,0 0 0 0 0,0 0 0 0 0,0 0 0 0 0,0 0 0 0 0,1 0 0 0 0,-1 0 0 0 0,0 0 0 0 0,0 0 1 0 0,0 0-1 0 0,0 0 0 0 0,0 0 0 0 0,0 0 0 0 0,0 0 0 0 0,0 0 0 0 0,0 0 0 0 0,0 0 0 0 0,0 0 0 0 0,0 0 1 0 0,0 0-1 0 0,1 0 0 0 0,-1 0 0 0 0,0 0 0 0 0,0 0 0 0 0,0 0 0 0 0,0 0 0 0 0,0 0 0 0 0,0 1 0 0 0,0-1 1 0 0,0 0-1 0 0,0 0 0 0 0,0 0 0 0 0,0 0 0 0 0,0 0 0 0 0,0 0 0 0 0,0 0 0 0 0,0 0 0 0 0,0 0 0 0 0,0 0 0 0 0,0 0 1 0 0,0 0-1 0 0,10 23 938 0 0,-10-23-931 0 0,8 25 649 0 0,-2-1 1 0 0,7 48-1 0 0,-8-49-307 0 0,9 31 0 0 0,1 8 108 0 0,22 93 67 0 0,-31-128-483 0 0,0-1 1 0 0,2 28-1 0 0,3 22-9 0 0,1-28-39 0 0,6 36 0 0 0,-14-42 0 0 0,-2-19 0 0 0,7 32 0 0 0,2-14 0 0 0,-4-14 0 0 0,7 43 0 0 0,-12-60 0 0 0,0 0 0 0 0,1 0 0 0 0,5 14 0 0 0,-5-15 0 0 0,1 1 0 0 0,-2-1 0 0 0,3 13 0 0 0,-2 39 0 0 0,-1-52 0 0 0,-1-1 0 0 0,1 0 0 0 0,-1 0 0 0 0,0 0 0 0 0,-1 0 0 0 0,0 0 0 0 0,0 0 0 0 0,-2 12 0 0 0,-5 31 0 0 0,6-34 0 0 0,-8 30 0 0 0,9-43 0 0 0,-1-1 0 0 0,0 0 0 0 0,0 1 0 0 0,-1-1 0 0 0,1 0 0 0 0,-1 0 0 0 0,1 0 0 0 0,-1 0 0 0 0,0 0 0 0 0,0 0 0 0 0,-5 4 0 0 0,-6 2 0 0 0,10-8-11 0 0,0 0 0 0 0,0-1-1 0 0,0 1 1 0 0,0-1 0 0 0,0 0 0 0 0,0 0-1 0 0,0 0 1 0 0,0 0 0 0 0,0-1 0 0 0,0 1 0 0 0,0-1-1 0 0,1 1 1 0 0,-1-1 0 0 0,0 0 0 0 0,-5-3-1 0 0,-3-2-97 0 0,0 0-1 0 0,-14-10 0 0 0,21 13 80 0 0,2 1-1646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4831 0 0,'101'11'2035'0'0,"-39"-1"4973"0"0,-58-9-5280 0 0,0-1-199 0 0,24 4 1165 0 0,32-1-1 0 0,-58-3-2432 0 0,1 0-108 0 0,6-1-116 0 0,6-2-453 0 0,-4 3-6935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5959 0 0,'0'0'458'0'0,"3"0"-301"0"0,84-5 3980 0 0,53-5 7275 0 0,47 2-3607 0 0,-175 8-7802 0 0,6-2-1158 0 0,0-1-7004 0 0,-1 0-715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62 8951 0 0,'1'20'703'0'0,"-2"-1"-1"0"0,0 0 1 0 0,0 0-1 0 0,-9 33 1 0 0,9-44-72 0 0,-29 106 4380 0 0,8-37-2383 0 0,6-21-570 0 0,-7 29 2330 0 0,23-85-4363 0 0,0 0 0 0 0,0 0 0 0 0,0 1 0 0 0,0-1-1 0 0,0 0 1 0 0,0 0 0 0 0,0 0 0 0 0,0 0 0 0 0,0 0-1 0 0,0 0 1 0 0,0 0 0 0 0,0 0 0 0 0,0 0 0 0 0,0 0 0 0 0,0 1-1 0 0,0-1 1 0 0,0 0 0 0 0,1 0 0 0 0,-1 0 0 0 0,0 0-1 0 0,0 0 1 0 0,0 0 0 0 0,0 0 0 0 0,0 0 0 0 0,0 0-1 0 0,0 0 1 0 0,0 0 0 0 0,0 0 0 0 0,0 0 0 0 0,0 0-1 0 0,0 0 1 0 0,0 1 0 0 0,1-1 0 0 0,-1 0 0 0 0,0 0-1 0 0,0 0 1 0 0,0 0 0 0 0,0 0 0 0 0,0 0 0 0 0,0 0-1 0 0,0 0 1 0 0,0 0 0 0 0,0 0 0 0 0,1 0 0 0 0,-1 0-1 0 0,0 0 1 0 0,0 0 0 0 0,0 0 0 0 0,0-1 0 0 0,0 1 0 0 0,0 0-1 0 0,0 0 1 0 0,0 0 0 0 0,0 0 0 0 0,0 0 0 0 0,0 0-1 0 0,1 0 1 0 0,-1 0 0 0 0,0 0 0 0 0,0 0 0 0 0,0 0-1 0 0,0 0 1 0 0,0 0 0 0 0,0 0 0 0 0,0-1 0 0 0,11-6 310 0 0,9-11-329 0 0,-2-4 78 0 0,0-1-1 0 0,-2 0 1 0 0,24-45 0 0 0,-15 24-43 0 0,14-35-44 0 0,-7 14 17 0 0,-15 35-1 0 0,1 1 0 0 0,1 1 1 0 0,25-29-1 0 0,-41 53 20 0 0,2 1 0 0 0,-1-1 0 0 0,0 0 0 0 0,1 1 0 0 0,-1 0 0 0 0,1 0 0 0 0,0 0 0 0 0,0 1 0 0 0,0 0 0 0 0,0 0 0 0 0,1 0 0 0 0,8-2 0 0 0,-13 4 21 0 0,0 0-1 0 0,0 0 1 0 0,0 0-1 0 0,0 0 0 0 0,0 0 1 0 0,0 1-1 0 0,0-1 0 0 0,0 0 1 0 0,0 0-1 0 0,0 1 1 0 0,0-1-1 0 0,0 1 0 0 0,0-1 1 0 0,0 1-1 0 0,0-1 0 0 0,0 1 1 0 0,0-1-1 0 0,-1 1 1 0 0,1 0-1 0 0,0-1 0 0 0,0 1 1 0 0,-1 0-1 0 0,1 0 1 0 0,0 0-1 0 0,-1 0 0 0 0,1-1 1 0 0,-1 1-1 0 0,1 0 0 0 0,-1 0 1 0 0,0 0-1 0 0,1 2 1 0 0,1 2 142 0 0,-1 1 1 0 0,0 0 0 0 0,0 0 0 0 0,1 7 0 0 0,-2-7-184 0 0,3 13 4 0 0,-2-8-14 0 0,1 0 0 0 0,-2 0 1 0 0,1 0-1 0 0,-3 17 0 0 0,0 4-1385 0 0,2-11 797 0 0,12-28-8809 0 0,1-4 163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6159 0 0,'-1'3'139'0'0,"1"0"-1"0"0,1 1 1 0 0,-1-1-1 0 0,0 0 0 0 0,1 0 1 0 0,0 0-1 0 0,-1 0 1 0 0,3 4-1 0 0,1 5 1254 0 0,3 21 2619 0 0,-2-1 0 0 0,1 46 0 0 0,-8 66 771 0 0,-50 415 2364 0 0,48-533-7143 0 0,-27 192 5 0 0,26-164-8 0 0,3 0-1 0 0,4 58 0 0 0,-2-105 5 0 0,1 1-1 0 0,1 0 1 0 0,-1-1 0 0 0,5 12-1 0 0,-6-16-7 0 0,1-1-1 0 0,0 0 0 0 0,0 0 0 0 0,0 0 0 0 0,1 0 0 0 0,-1 0 1 0 0,0 0-1 0 0,1 0 0 0 0,-1-1 0 0 0,1 1 0 0 0,-1-1 0 0 0,1 1 1 0 0,0-1-1 0 0,0 1 0 0 0,0-1 0 0 0,0 0 0 0 0,0 0 0 0 0,4 2 1 0 0,-5-3-376 0 0,2-2-131 0 0,3-1 103 0 0,-1-2-1 0 0,-1 1 1 0 0,1 0 0 0 0,0-1 0 0 0,-1 0-1 0 0,0 0 1 0 0,0 0 0 0 0,-1 0 0 0 0,1-1-1 0 0,3-9 1 0 0,-2 5-1374 0 0,-2 0 0 0 0,1-1 0 0 0,-1 1-1 0 0,-1-1 1 0 0,3-20 0 0 0,-3-11-5446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7919 0 0,'1'-1'56'0'0,"1"0"-1"0"0,-1 0 1 0 0,1 1-1 0 0,-1-1 0 0 0,1 0 1 0 0,-1 1-1 0 0,1-1 0 0 0,-1 1 1 0 0,1-1-1 0 0,-1 1 1 0 0,1 0-1 0 0,0 0 0 0 0,3 0 1 0 0,9-1 2922 0 0,15 4-990 0 0,1 1 1 0 0,-1 1-1 0 0,0 1 1 0 0,41 15-1 0 0,-62-18-1540 0 0,0 1-1 0 0,0-1 0 0 0,0 1 1 0 0,0 1-1 0 0,-1-1 0 0 0,0 1 1 0 0,0 1-1 0 0,10 8 0 0 0,-15-11-278 0 0,1-1 0 0 0,-1 1 0 0 0,1 0 0 0 0,-1 0 0 0 0,0 0 0 0 0,0 0 0 0 0,-1 0 0 0 0,1 1 0 0 0,-1-1 0 0 0,1 1 0 0 0,-1-1 0 0 0,0 1 0 0 0,0-1 0 0 0,-1 1 0 0 0,1 0-1 0 0,-1-1 1 0 0,1 1 0 0 0,-1 0 0 0 0,0-1 0 0 0,-1 1 0 0 0,1 0 0 0 0,-2 5 0 0 0,-5 13 86 0 0,0-2 0 0 0,-1 1 0 0 0,-2-1-1 0 0,0 0 1 0 0,-1-1 0 0 0,-18 25 0 0 0,4-11 230 0 0,-2-2 1 0 0,-47 43-1 0 0,41-49-2926 0 0,-1-4-4088 0 0,28-18 5324 0 0,-5 3-8516 0 0</inkml:trace>
  <inkml:trace contextRef="#ctx0" brushRef="#br0" timeOffset="1">434 458 4031 0 0,'0'0'352'0'0,"9"6"-280"0"0,-1-2-72 0 0,-2 3 0 0 0,11 5 10576 0 0,-9-4-9776 0 0,3-3-4912 0 0,0-4-984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4663 0 0,'-15'9'483'0'0,"9"-5"591"0"0,-1 1 1 0 0,1-1-1 0 0,0 2 1 0 0,1-1-1 0 0,-1 1 0 0 0,1 0 1 0 0,0 0-1 0 0,0 0 0 0 0,1 1 1 0 0,-6 11-1 0 0,4-5 431 0 0,1 0 0 0 0,1 1 0 0 0,0-1 0 0 0,-5 29-1 0 0,7-20-151 0 0,0-1-1 0 0,2 0 0 0 0,0 1 0 0 0,5 32 1 0 0,-4-47-1269 0 0,1 1 0 0 0,0-1 1 0 0,0 1-1 0 0,1-1 0 0 0,0 0 0 0 0,0 0 1 0 0,0-1-1 0 0,1 1 0 0 0,0 0 1 0 0,1-1-1 0 0,-1 0 0 0 0,1 0 1 0 0,0-1-1 0 0,1 1 0 0 0,-1-1 0 0 0,1 0 1 0 0,10 6-1 0 0,6 1-84 0 0,-17-11 0 0 0,1 0 0 0 0,-2 0 0 0 0,0 0 0 0 0,0-1 0 0 0,1 1 0 0 0,-1-1 0 0 0,0 0 0 0 0,0 0 0 0 0,1-1 0 0 0,-1 1 0 0 0,0-1 0 0 0,0 0 0 0 0,0 0 0 0 0,1 0 0 0 0,-1 0 0 0 0,0-1 0 0 0,-1 0 0 0 0,1 0 0 0 0,0 0 0 0 0,0 0 0 0 0,-1-1 0 0 0,1 1 0 0 0,-1-1 0 0 0,0 0 0 0 0,0 0 0 0 0,0 0 0 0 0,0 0 0 0 0,-1-1 0 0 0,1 1 0 0 0,-1-1 0 0 0,2-3 0 0 0,16-31-2224 0 0,-12 21-2235 0 0,8-24-1 0 0,-7 16-4861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85 9215 0 0,'2'4'175'0'0,"0"1"0"0"0,-1-1-1 0 0,1 1 1 0 0,-1-1 0 0 0,1 1-1 0 0,-1-1 1 0 0,-1 1 0 0 0,1 0-1 0 0,-1 0 1 0 0,0 5-1 0 0,-1 6 2015 0 0,-4 27-1 0 0,1-16 274 0 0,1-2-775 0 0,-21 129 6849 0 0,23-149-7779 0 0,0-1-1 0 0,0 0 1 0 0,1 0 0 0 0,0 8 0 0 0,8-22-348 0 0,8-17-340 0 0,-1 0 1 0 0,12-30-1 0 0,-14 27-77 0 0,30-49 0 0 0,-31 62-6 0 0,1 1-1 0 0,0 0 1 0 0,1 0-1 0 0,17-14 1 0 0,-18 21 14 0 0,4 2 0 0 0,-3 4 11 0 0,-12 3-7 0 0,-1 0 1 0 0,1 1-1 0 0,0-1 0 0 0,0 1 1 0 0,0-1-1 0 0,0 1 1 0 0,-1 0-1 0 0,1 0 1 0 0,0-1-1 0 0,-1 1 0 0 0,1 1 1 0 0,-1-1-1 0 0,1 0 1 0 0,-1 0-1 0 0,1 0 1 0 0,-1 1-1 0 0,0-1 0 0 0,0 1 1 0 0,0-1-1 0 0,1 1 1 0 0,-1-1-1 0 0,-1 1 1 0 0,1 0-1 0 0,0 0 0 0 0,1 3 1 0 0,2 5 26 0 0,-1 1 0 0 0,0 0 1 0 0,1 13-1 0 0,-2-15-26 0 0,4 36-5 0 0,-3-27 0 0 0,-1 1 0 0 0,2-1 0 0 0,7 20 0 0 0,-10-33 0 0 0,1 0 0 0 0,0 0 0 0 0,1-1 0 0 0,-1 1 0 0 0,1 0 0 0 0,0-1 0 0 0,0 0 0 0 0,1 0 0 0 0,-1 0 0 0 0,1 0 0 0 0,0 0 0 0 0,0-1 0 0 0,0 1 0 0 0,1-1 0 0 0,6 3 0 0 0,5 0 0 0 0,-10-5 0 0 0,0 0 0 0 0,0-1 0 0 0,0 0 0 0 0,0 0 0 0 0,0 0 0 0 0,-1-1 0 0 0,1 1 0 0 0,0-2 0 0 0,0 1 0 0 0,0-1 0 0 0,-1 0 0 0 0,7-2 0 0 0,-5 0 0 0 0,1 0 0 0 0,-1-1 0 0 0,1 0 0 0 0,-1 0 0 0 0,-1-1 0 0 0,1 0 0 0 0,8-9 0 0 0,-3-2 0 0 0,0 1 0 0 0,0-1 0 0 0,-2-1 0 0 0,0 0 0 0 0,-1 0 0 0 0,8-25 0 0 0,-14 35 0 0 0,0 0 0 0 0,-1 0 0 0 0,0 0 0 0 0,0 0 0 0 0,-1-1 0 0 0,0 1 0 0 0,0-11 0 0 0,-2 15 0 0 0,1 1 0 0 0,0 0 0 0 0,-1-1 0 0 0,0 1 0 0 0,0 0 0 0 0,0 0 0 0 0,0 0 0 0 0,0 0 0 0 0,-1 0 0 0 0,1 0 0 0 0,-1 0 0 0 0,0 0 0 0 0,0 0 0 0 0,0 1 0 0 0,0-1 0 0 0,0 1 0 0 0,-1-1 0 0 0,1 1 0 0 0,-1 0 0 0 0,1 0 0 0 0,-4-2 0 0 0,-8-3 0 0 0,-1 1 0 0 0,0 0 0 0 0,0 1 0 0 0,0 0 0 0 0,-31-5 0 0 0,8 2 0 0 0,16 1-3624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8319 0 0,'3'54'1109'0'0,"-1"-12"2837"0"0,3-1 5172 0 0,-4-37-8768 0 0,0-1-1 0 0,1 1 1 0 0,-1-1-1 0 0,1 1 1 0 0,0-1-1 0 0,0 0 1 0 0,0 0-1 0 0,0 1 1 0 0,0-1-1 0 0,1-1 1 0 0,-1 1-1 0 0,1 0 1 0 0,0-1-1 0 0,0 1 1 0 0,0-1-1 0 0,0 0 1 0 0,0 0-1 0 0,0 0 0 0 0,1 0 1 0 0,3 1-1 0 0,7 3 236 0 0,1-1 0 0 0,0-1 0 0 0,23 4 0 0 0,-21-4-245 0 0,-13-4-314 0 0,-1 1-1 0 0,1 0 1 0 0,0-1-1 0 0,-1 1 1 0 0,7-1-1 0 0,42 2 69 0 0,-31 1-85 0 0,-6 0-9 0 0,-14-3 0 0 0,-1 0 0 0 0,0 0 0 0 0,0 1 0 0 0,0-1 0 0 0,1 0 0 0 0,-1 0 0 0 0,0 0 0 0 0,0 1 0 0 0,0-1 0 0 0,0 0 0 0 0,1 0 0 0 0,-1 0 0 0 0,0 1 0 0 0,0-1 0 0 0,0 0 0 0 0,0 0 0 0 0,0 1 0 0 0,0-1 0 0 0,0 0 0 0 0,0 0 0 0 0,0 1 0 0 0,0-1 0 0 0,0 0 0 0 0,0 1 0 0 0,0-1 0 0 0,0 0 0 0 0,0 0 0 0 0,0 1 0 0 0,0-1 0 0 0,0 0 0 0 0,0 0 0 0 0,0 1 0 0 0,0-1 0 0 0,0 0 0 0 0,-1 1 0 0 0,-3 4 0 0 0,0 1 0 0 0,-1-1 0 0 0,0 0 0 0 0,0 0 0 0 0,0-1 0 0 0,0 1 0 0 0,-1-1 0 0 0,-7 4 0 0 0,-3 3 0 0 0,-54 38 0 0 0,29-20 0 0 0,-64 56 0 0 0,98-79-245 0 0,1 0 0 0 0,-1 0 0 0 0,1-1 1 0 0,-1 1-1 0 0,-1-2 0 0 0,1 1 0 0 0,-1-1 0 0 0,0 0 0 0 0,0 0 1 0 0,-9 2-1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 10391 0 0,'11'37'1023'0'0,"-5"-16"4144"0"0,1-1 1 0 0,15 31-1 0 0,-20-47-4717 0 0,1 1 0 0 0,0-1 0 0 0,0 0 0 0 0,1 0-1 0 0,-1 0 1 0 0,1 0 0 0 0,0-1 0 0 0,0 0 0 0 0,5 4-1 0 0,5 2 193 0 0,23 10-1 0 0,-24-13-631 0 0,9 3 31 0 0,20 11-22 0 0,-39-19-19 0 0,-1 1 0 0 0,1-1 0 0 0,-1 1 0 0 0,0 0 0 0 0,0 0 0 0 0,4 4 0 0 0,-4-4 0 0 0,-1-1 0 0 0,0 0 0 0 0,0 0 0 0 0,1 1 0 0 0,-1-1 0 0 0,0 1 0 0 0,0-1 0 0 0,-1 1 0 0 0,1 0 0 0 0,0-1 0 0 0,0 1 0 0 0,-1 0 0 0 0,1-1 0 0 0,-1 1 0 0 0,1 0 0 0 0,-1 0 0 0 0,0 3 0 0 0,0 1 0 0 0,1-1 0 0 0,-2 0 0 0 0,1 0 0 0 0,0 0 0 0 0,-1 0 0 0 0,0 1 0 0 0,0-1 0 0 0,-1 0 0 0 0,1 0 0 0 0,-1-1 0 0 0,0 1 0 0 0,0 0 0 0 0,-5 6 0 0 0,0 0 0 0 0,0-1 0 0 0,-1 0 0 0 0,0 0 0 0 0,-10 8 0 0 0,-15 14 0 0 0,-47 34 0 0 0,62-54 0 0 0,-1 0 0 0 0,0 0 0 0 0,0-2 0 0 0,-38 14 0 0 0,54-23-77 0 0,0 0-1 0 0,-1 0 1 0 0,1 0 0 0 0,-1 0-1 0 0,1-1 1 0 0,-1 1 0 0 0,0-1-1 0 0,1 0 1 0 0,-1 0 0 0 0,-3-1-1 0 0,6 1 30 0 0,-1 0 0 0 0,1-1-1 0 0,0 1 1 0 0,0-1 0 0 0,0 0-1 0 0,0 1 1 0 0,-1-1 0 0 0,1 0-1 0 0,0 1 1 0 0,0-1 0 0 0,0 0-1 0 0,0 0 1 0 0,0 0 0 0 0,1 0-1 0 0,-1 0 1 0 0,0 0 0 0 0,0 0-1 0 0,1 0 1 0 0,-1-1 0 0 0,1 1-1 0 0,-1 0 1 0 0,1 0-1 0 0,-1-1 1 0 0,1 1 0 0 0,0 0-1 0 0,-1 0 1 0 0,1-1 0 0 0,0 1-1 0 0,0 0 1 0 0,0-3 0 0 0,1-18-2867 0 0,3-1-3634 0 0,2-6-2494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8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5095 0 0,'0'2'390'0'0,"1"20"943"0"0,-1 0-1 0 0,-4 35 1 0 0,-10 46 4986 0 0,-4 46-147 0 0,16-114-4823 0 0,1 0-1 0 0,5 45 0 0 0,0-47-791 0 0,1 0-1 0 0,2-1 1 0 0,1 0-1 0 0,19 51 1 0 0,-24-76-511 0 0,1 0 0 0 0,-1-1 0 0 0,1 1 1 0 0,0-1-1 0 0,7 7 0 0 0,-3-4 9 0 0,-7-8-97 0 0,0-1 0 0 0,0 1 0 0 0,0 0-1 0 0,0-1 1 0 0,1 1 0 0 0,-1-1 0 0 0,0 1 0 0 0,0-1 0 0 0,0 0 0 0 0,0 0 0 0 0,0 1 0 0 0,1-1 0 0 0,-1 0 0 0 0,0 0 0 0 0,0 0 0 0 0,0 0 0 0 0,1 0 0 0 0,-1 0 0 0 0,0-1 0 0 0,0 1-1 0 0,0 0 1 0 0,1 0 0 0 0,-1-1 0 0 0,0 1 0 0 0,0-1 0 0 0,0 1 0 0 0,0-1 0 0 0,1 0 0 0 0</inkml:trace>
  <inkml:trace contextRef="#ctx0" brushRef="#br0" timeOffset="1">0 352 4255 0 0,'0'0'332'0'0,"2"0"-220"0"0,44-1 6413 0 0,60-10 0 0 0,47-17 180 0 0,-73 6-4727 0 0,-12 2-2360 0 0,-23 12-6151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8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7687 0 0,'0'0'590'0'0,"3"-1"-386"0"0,122-20 15811 0 0,-119 20-15512 0 0,39-8 3418 0 0,69-15-459 0 0,-91 19-3300 0 0,-17 4-140 0 0,0 0 1 0 0,0 0-1 0 0,0-1 0 0 0,0 0 1 0 0,0 0-1 0 0,0 0 0 0 0,-1-1 0 0 0,1 0 1 0 0,9-7-1 0 0,-7 3-22 0 0,-1 0 0 0 0,-5-1-155 0 0,-1 6-647 0 0,-6-3-463 0 0,4 1-613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8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9759 0 0,'-6'72'407'0'0,"-8"86"2626"0"0,3 0 4923 0 0,10-130-6543 0 0,-4 132 5190 0 0,5-121-5493 0 0,3 0 0 0 0,7 40 1 0 0,-8-69-1095 0 0,0-1 1 0 0,0 0-1 0 0,1 0 1 0 0,0 0 0 0 0,1 0-1 0 0,0 0 1 0 0,0-1-1 0 0,1 1 1 0 0,0-1 0 0 0,0-1-1 0 0,1 1 1 0 0,0-1-1 0 0,1 1 1 0 0,-1-2-1 0 0,16 13 1 0 0,-8-10-17 0 0,5 4 0 0 0,-13-12 0 0 0,-1-1 0 0 0,13 0 0 0 0,4-6 0 0 0,-5-4 0 0 0,-14 7-125 0 0,1 0-1 0 0,-1 0 1 0 0,0-1 0 0 0,0 1-1 0 0,-1-1 1 0 0,1 0 0 0 0,-1 0-1 0 0,0 0 1 0 0,4-8 0 0 0,-1-4-1892 0 0,5-23 0 0 0,-2 9-1724 0 0,1 3-6455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2759 0 0,'1'2'207'0'0,"2"2"-40"0"0,0-1 1 0 0,0 1-1 0 0,0 0 0 0 0,-1 0 1 0 0,0 0-1 0 0,0 1 0 0 0,0-1 0 0 0,0 0 1 0 0,-1 1-1 0 0,0 0 0 0 0,0-1 1 0 0,1 9-1 0 0,0 8 2694 0 0,-2 34 0 0 0,0-30-847 0 0,-3 111 9052 0 0,-18 67-3934 0 0,8-128-6533 0 0,-14 85 494 0 0,47-296-1274 0 0,-15 52-3059 0 0,5-29-1169 0 0,-8 97 3942 0 0,2-1-1 0 0,0 1 1 0 0,1 0 0 0 0,12-28-1 0 0,-15 40 482 0 0,0 0 0 0 0,0 1-1 0 0,0-1 1 0 0,1 0 0 0 0,0 1-1 0 0,0 0 1 0 0,0 0 0 0 0,0 0-1 0 0,0 0 1 0 0,1 0 0 0 0,-1 0-1 0 0,1 1 1 0 0,-1 0 0 0 0,1-1-1 0 0,5 0 1 0 0,-3 0 272 0 0,0 1 0 0 0,0 1 1 0 0,1-1-1 0 0,-1 1 0 0 0,1 0 0 0 0,-1 1 1 0 0,1-1-1 0 0,11 2 0 0 0,-16-1-168 0 0,0 0 0 0 0,-1 0 0 0 0,1 1-1 0 0,-1-1 1 0 0,1 0 0 0 0,0 1 0 0 0,-1 0 0 0 0,1-1 0 0 0,-1 1 0 0 0,2 1-1 0 0,5 1 159 0 0,8 2 767 0 0,-1 1-1 0 0,24 13 1 0 0,-34-17-845 0 0,-1 1 0 0 0,1 0 0 0 0,-1 0 0 0 0,0 0-1 0 0,0 1 1 0 0,0 0 0 0 0,0-1 0 0 0,-1 1 0 0 0,0 0 0 0 0,1 1 0 0 0,-2-1 0 0 0,5 7 0 0 0,-5-6-194 0 0,1 2 10 0 0,1 1 0 0 0,-2 0 1 0 0,4 10-1 0 0,-6-15-11 0 0,1 0 0 0 0,-1 1 0 0 0,0-1 1 0 0,0 0-1 0 0,0 0 0 0 0,0 1 0 0 0,-1-1 0 0 0,1 0 0 0 0,-1 0 1 0 0,0 0-1 0 0,-2 6 0 0 0,3-7-3 0 0,-1-1 0 0 0,1 0 0 0 0,0 0 0 0 0,-1 0 0 0 0,1 1 0 0 0,-1-1 0 0 0,0 0 0 0 0,1 0 0 0 0,-1 0 0 0 0,0 0 0 0 0,0 0 0 0 0,0 0 0 0 0,1 0 0 0 0,-1 0 0 0 0,0 0 0 0 0,0 0 0 0 0,-2 1 0 0 0,-2 0 0 0 0,-13 15 0 0 0,0-2 0 0 0,-1 0 0 0 0,-1-1 0 0 0,0-1 0 0 0,-1-1 0 0 0,-1-1 0 0 0,-42 16 0 0 0,58-26 0 0 0,-20 9 0 0 0,13-2 0 0 0,12-8 0 0 0,1 1 0 0 0,-1-1 0 0 0,1 1 0 0 0,-1-1 0 0 0,1 1 0 0 0,-1 0 0 0 0,1-1 0 0 0,0 1 0 0 0,-1 0 0 0 0,1 0 0 0 0,0-1 0 0 0,-1 1 0 0 0,1 0 0 0 0,0-1 0 0 0,0 1 0 0 0,0 0 0 0 0,0 0 0 0 0,0 0 0 0 0,0-1 0 0 0,0 1 0 0 0,0 0 0 0 0,0 0 0 0 0,0 1 0 0 0,1-1 0 0 0,-1 1 0 0 0,1 0 0 0 0,0 0 0 0 0,0-1 0 0 0,0 1 0 0 0,0 0 0 0 0,0-1 0 0 0,0 1 0 0 0,2 2 0 0 0,1-1 0 0 0,-1 1 0 0 0,1-1 0 0 0,0 0 0 0 0,1 0 0 0 0,-1 0 0 0 0,7 4 0 0 0,12 5 0 0 0,-15-7 0 0 0,0 0 0 0 0,1-1 0 0 0,-1 0 0 0 0,16 5 0 0 0,18 3 0 0 0,-34-9 0 0 0,-1-1 0 0 0,-1-1 0 0 0,1 1 0 0 0,0-1 0 0 0,12 0 0 0 0,16 0 0 0 0,-19-1-1015 0 0,0-1 0 0 0,29-5 0 0 0,-36 4-66 0 0,0 0 0 0 0,-1-1 0 0 0,1 0 1 0 0,-1-1-1 0 0,1 0 0 0 0,11-7 1 0 0,3-6-8462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3599 0 0,'-4'1'110'0'0,"-8"3"1072"0"0,32 5 2356 0 0,52 12 12785 0 0,3-5-9451 0 0,-60-13-6491 0 0,-1-1 0 0 0,25 0 0 0 0,-8-4-381 0 0,-25 1 0 0 0,9-3 0 0 0,-3-1 0 0 0,-5-1-183 0 0,-6 5-766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11231 0 0,'-23'128'2831'0'0,"1"-11"4429"0"0,19-94-5513 0 0,1 0 0 0 0,1 0 1 0 0,3 24-1 0 0,0-28-293 0 0,6 27 0 0 0,-6-38-1234 0 0,0-1 0 0 0,0 0-1 0 0,1 0 1 0 0,0 0 0 0 0,0-1 0 0 0,7 12 0 0 0,-8-16-220 0 0,1 1 1 0 0,0 0 0 0 0,0 0-1 0 0,-1-1 1 0 0,1 0-1 0 0,1 1 1 0 0,-1-1 0 0 0,0 0-1 0 0,0-1 1 0 0,1 1 0 0 0,-1-1-1 0 0,1 1 1 0 0,0-1-1 0 0,7 1 1 0 0,-9-1-1 0 0,0 0 0 0 0,1 0 0 0 0,-1-1 0 0 0,1 1 0 0 0,-1-1 0 0 0,0 1 0 0 0,1-1 0 0 0,-1 0 0 0 0,5-1 0 0 0,-1 1 0 0 0,12-1 0 0 0,-2-4 0 0 0,-3-3 0 0 0,-11 5-19 0 0,0 0 0 0 0,0 0-1 0 0,0 0 1 0 0,-1 0 0 0 0,1 0 0 0 0,-1 0-1 0 0,0 0 1 0 0,0-1 0 0 0,0 1 0 0 0,1-6-1 0 0,1-38-655 0 0,-1 6-405 0 0,5 10-3290 0 0,0 11-3306 0 0,0 6-455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0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2759 0 0,'-13'10'10304'0'0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6191 0 0,'0'0'656'0'0,"9"6"192"0"0,5-5 1168 0 0,0 4-984 0 0,-8 3-904 0 0</inkml:trace>
  <inkml:trace contextRef="#ctx0" brushRef="#br0" timeOffset="1">335 137 6191 0 0,'-2'2'41'0'0,"-1"1"0"0"0,1-1 0 0 0,0 0 0 0 0,0 1 0 0 0,0 0 0 0 0,0-1 0 0 0,0 1 0 0 0,1 0 0 0 0,-1 0 0 0 0,1 0 0 0 0,0 0 0 0 0,0 0 0 0 0,0 0 0 0 0,0 0 0 0 0,-1 6 0 0 0,1-4 222 0 0,0-1-1 0 0,0 0 0 0 0,-1 1 1 0 0,0-1-1 0 0,0 0 0 0 0,-3 6 1 0 0,3-7 385 0 0,0 1 0 0 0,0 0 0 0 0,0-1-1 0 0,0 1 1 0 0,1 0 0 0 0,0 0 0 0 0,0 0 0 0 0,-1 7 0 0 0,1-8-196 0 0,0 1 0 0 0,0 0-1 0 0,0 0 1 0 0,0-1 0 0 0,0 1-1 0 0,-1-1 1 0 0,0 1 0 0 0,-2 3-1 0 0,2-4-147 0 0,0 1 0 0 0,0 0 0 0 0,1-1 0 0 0,-1 1 0 0 0,1 0 0 0 0,0 0 0 0 0,-2 6 1 0 0,3-8-162 0 0,0 1 0 0 0,-1-1 0 0 0,0 0 0 0 0,1 0 1 0 0,-1 0-1 0 0,0 1 0 0 0,0-1 0 0 0,0 0 0 0 0,0 0 1 0 0,-1 0-1 0 0,-2 3 0 0 0,3-4 90 0 0,2-4-2022 0 0,12-38-4987 0 0,-5 17 552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5839 0 0,'1'1'451'0'0,"-1"1"-432"0"0,1-1-1 0 0,-1 0 1 0 0,1 1-1 0 0,-1-1 1 0 0,0 0-1 0 0,1 1 1 0 0,-1-1-1 0 0,0 1 1 0 0,0-1-1 0 0,0 0 1 0 0,0 1 0 0 0,0-1-1 0 0,0 1 1 0 0,-1 1-1 0 0,0 3 203 0 0,-3 38 5681 0 0,-13 60 1 0 0,9-66-3107 0 0,2 1 0 0 0,-1 50 0 0 0,7-83-2383 0 0,1 0 0 0 0,-1 0 0 0 0,1 1 0 0 0,0-1 0 0 0,1 0 0 0 0,0-1 1 0 0,0 1-1 0 0,0 0 0 0 0,0 0 0 0 0,1-1 0 0 0,0 1 0 0 0,4 5 0 0 0,-6-11-391 0 0,1 1 0 0 0,-1-1 0 0 0,1 1 0 0 0,-1-1-1 0 0,1 1 1 0 0,-1-1 0 0 0,1 0 0 0 0,-1 0 0 0 0,1 0 0 0 0,-1 0-1 0 0,1 0 1 0 0,-1 0 0 0 0,1 0 0 0 0,-1-1 0 0 0,1 1 0 0 0,-1 0-1 0 0,1-1 1 0 0,1 0 0 0 0,-1 0-22 0 0,4-1 0 0 0,-1-1 0 0 0,1 0 0 0 0,0 0 0 0 0,-1 0 0 0 0,0-1 0 0 0,0 0 0 0 0,0 0 0 0 0,0 0 0 0 0,-1-1 0 0 0,1 1 0 0 0,-1-1 0 0 0,0 0 0 0 0,-1 0 0 0 0,6-9 0 0 0,-1-2 0 0 0,0 0 0 0 0,0 0 0 0 0,9-33 0 0 0,-16 45 0 0 0,0 1 0 0 0,0 0 0 0 0,0-1 0 0 0,0 1 0 0 0,-1-1 0 0 0,1 1 0 0 0,-1-1 0 0 0,0 1 0 0 0,0-1 0 0 0,-1 1 0 0 0,1-1 0 0 0,-1 1 0 0 0,1-1 0 0 0,-1 1 0 0 0,0 0 0 0 0,-1-1 0 0 0,1 1 0 0 0,0 0 0 0 0,-1 0 0 0 0,0 0 0 0 0,0 0 0 0 0,0 0 0 0 0,0 0 0 0 0,0 0 0 0 0,0 1 0 0 0,-1-1 0 0 0,0 1 0 0 0,1-1 0 0 0,-1 1 0 0 0,0 0 0 0 0,0 0 0 0 0,0 0 0 0 0,0 1 0 0 0,0-1 0 0 0,-4 0 0 0 0,-30-10-603 0 0,23 9-445 0 0,-22-9 0 0 0,33 11 812 0 0,0-1 1 0 0,0 1 0 0 0,0-1 0 0 0,1 0-1 0 0,-1 0 1 0 0,0 0 0 0 0,1 0 0 0 0,-1 0 0 0 0,1-1-1 0 0,-1 1 1 0 0,1-1 0 0 0,-2-3 0 0 0,0-6-6664 0 0,2 0-1797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3311 0 0,'19'-6'1076'0'0,"28"-15"-1"0"0,-31 13 4120 0 0,33-11 1843 0 0,-27 13-2255 0 0,6 4-405 0 0,-34 24-3046 0 0,5-12-1146 0 0,-1 0 0 0 0,2 0 0 0 0,-1 0 0 0 0,1 0 0 0 0,3 16 0 0 0,39 218 2279 0 0,-35-211-2262 0 0,13 68 325 0 0,-17-85-490 0 0,-1 0 1 0 0,0 0-1 0 0,-1 0 0 0 0,-1 0 0 0 0,-1 1 0 0 0,-3 21 0 0 0,1-26-38 0 0,0-1 0 0 0,-1 1 0 0 0,0-1 0 0 0,-6 12 0 0 0,5-14 0 0 0,-1 3 0 0 0,-1-1 0 0 0,-1 0 0 0 0,1-1 0 0 0,-2 0 0 0 0,0 0 0 0 0,0-1 0 0 0,0 0 0 0 0,-1 0 0 0 0,-15 9 0 0 0,22-16 0 0 0,-3 2 0 0 0,0 0 0 0 0,0 0 0 0 0,0-1 0 0 0,-1 0 0 0 0,1 0 0 0 0,-1 0 0 0 0,0-1 0 0 0,0 0 0 0 0,0 0 0 0 0,-8 0 0 0 0,28-2 0 0 0,1 0 0 0 0,24 3 0 0 0,-1 0 0 0 0,34-5 0 0 0,-17 0 0 0 0,-2 2 0 0 0,-34-2 0 0 0,1-2 0 0 0,15-9-2111 0 0,-1-3-4806 0 0,-12 4-3279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6967 0 0,'2'7'322'0'0,"-1"-1"-1"0"0,0 1 0 0 0,0-1 1 0 0,0 9-1 0 0,-1-5 1015 0 0,-1 0-1 0 0,0-1 1 0 0,-1 1-1 0 0,-3 12 1 0 0,-4 6 3794 0 0,-21 43-1 0 0,20-48-4972 0 0,-44 101 3525 0 0,46-99-3138 0 0,7-22-502 0 0,0 1 0 0 0,0-1 0 0 0,0 0 0 0 0,-1 1-1 0 0,1-1 1 0 0,-1 0 0 0 0,0 0 0 0 0,-4 6 0 0 0,5-8-166 0 0,2-3-2135 0 0,4-12-431 0 0,2-3-3447 0 0,2-1-2093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5695 0 0,'0'0'512'0'0,"0"12"-416"0"0,-4 1-96 0 0,1-1 0 0 0,2-1 736 0 0,-2 0 128 0 0,-2 0 32 0 0,2-2 1240 0 0,0-1-600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2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5383 0 0,'0'3'156'0'0,"3"7"368"0"0,-1 1 1 0 0,-1-1-1 0 0,0 0 0 0 0,0 1 0 0 0,-2 12 1 0 0,-8 64 8303 0 0,-7 0-4424 0 0,-6-4-1153 0 0,-4-1 1 0 0,-41 89-1 0 0,38-101-2224 0 0,27-68-982 0 0,3-17-165 0 0,27-91-4919 0 0,0 6 750 0 0,-26 87 4070 0 0,0 0 1 0 0,1 0-1 0 0,1 0 0 0 0,0 0 1 0 0,1 1-1 0 0,0 0 0 0 0,1 0 1 0 0,12-19-1 0 0,-14 27 282 0 0,0-1 0 0 0,0 2 1 0 0,1-1-1 0 0,-1 0 0 0 0,1 1 0 0 0,0 0 0 0 0,0 0 0 0 0,0 0 1 0 0,0 0-1 0 0,9-2 0 0 0,-11 4 657 0 0,1 1 205 0 0,7 0-286 0 0,0 1-1 0 0,1 0 1 0 0,-1 0-1 0 0,0 2 0 0 0,0-1 1 0 0,0 1-1 0 0,0 1 1 0 0,-1 0-1 0 0,1 0 1 0 0,-1 1-1 0 0,0 1 1 0 0,0-1-1 0 0,10 9 1 0 0,-18-12-632 0 0,0 0 0 0 0,0 0 1 0 0,0 0-1 0 0,0 0 0 0 0,-1 0 1 0 0,1 0-1 0 0,0 0 0 0 0,-1 1 0 0 0,0-1 1 0 0,0 1-1 0 0,0-1 0 0 0,0 1 1 0 0,0-1-1 0 0,1 6 0 0 0,-1-3 0 0 0,0 0-1 0 0,-1 0 1 0 0,0-1-1 0 0,0 1 1 0 0,0 0-1 0 0,0 0 1 0 0,-2 5-1 0 0,2-8-6 0 0,0 1 0 0 0,0-1 0 0 0,-1 0 0 0 0,0 1 0 0 0,1-1 0 0 0,-1 1 0 0 0,0-1 0 0 0,0 0 0 0 0,0 0 0 0 0,0 0 0 0 0,-3 4 0 0 0,0 0 0 0 0,-5 5 0 0 0,-10 5 0 0 0,-1 0 0 0 0,0-2 0 0 0,-1 0 0 0 0,-27 12 0 0 0,39-21 0 0 0,4-3 0 0 0,0 0 0 0 0,-10 14 0 0 0,5-3 0 0 0,6 0 0 0 0,4-10 0 0 0,0 0 0 0 0,0 0 0 0 0,0 0 0 0 0,1-1 0 0 0,-1 1 0 0 0,1 0 0 0 0,0 0 0 0 0,0-1 0 0 0,0 1 0 0 0,0 0 0 0 0,0-1 0 0 0,0 1 0 0 0,3 2 0 0 0,1 2 0 0 0,1 0 0 0 0,11 11 0 0 0,2 2 0 0 0,-12-12 0 0 0,0-1 0 0 0,0 0 0 0 0,1-1 0 0 0,-1 0 0 0 0,1 0 0 0 0,1 0 0 0 0,-1-1 0 0 0,1-1 0 0 0,0 1 0 0 0,10 3 0 0 0,-3-5 0 0 0,-11-2 0 0 0,-1-1 0 0 0,1 0 0 0 0,0 0 0 0 0,8-1 0 0 0,2-3 0 0 0,-11 1-244 0 0,0 0 1 0 0,1 0-1 0 0,-1 0 1 0 0,0 0-1 0 0,-1-1 0 0 0,1 1 1 0 0,-1-1-1 0 0,4-5 1 0 0,21-36-6732 0 0,-18 28-3162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2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0,'0'0'472'0'0,"2"1"-306"0"0,11 7 480 0 0,-7-4 1219 0 0,0-1 1 0 0,0 1 0 0 0,12 4 0 0 0,10-2 5462 0 0,8-4-2909 0 0,-28-3-3186 0 0,-5 1 223 0 0,-2 0-1311 0 0,0 0-1 0 0,1-1 1 0 0,-1 1 0 0 0,0 0 0 0 0,1 0 0 0 0,-1 0 0 0 0,0 0-1 0 0,0 0 1 0 0,1 0 0 0 0,-1 0 0 0 0,2 1 0 0 0,4-1 187 0 0,0 0 27 0 0,0 0-255 0 0,-1-1 1 0 0,1 1-1 0 0,0-1 0 0 0,-1-1 1 0 0,1 1-1 0 0,-1-1 0 0 0,10-4 1 0 0,-29 1-8866 0 0,9 5 7096 0 0,-1 0 1 0 0,0 1-1 0 0,1-1 0 0 0,-1 1 0 0 0,-5 2 1 0 0,-3 1-4394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24 152 10047 0 0,'-20'144'3637'0'0,"18"-111"323"0"0,1 1-1 0 0,4 42 1 0 0,-2-65-2917 0 0,0 1 0 0 0,1-2 0 0 0,1 1 0 0 0,0 0 1 0 0,6 16-1 0 0,-8-25-390 0 0,1-1-420 0 0,16 16-174 0 0,-4-8-59 0 0,-10-9 0 0 0,-1 0 0 0 0,12 2 0 0 0,-11-5 0 0 0,-2 1 0 0 0,7-5 0 0 0,-5 4 0 0 0,10-22 0 0 0,-1-4-2111 0 0,-1-1-4806 0 0,-5 9-3279 0 0</inkml:trace>
  <inkml:trace contextRef="#ctx0" brushRef="#br0" timeOffset="1">466 0 7511 0 0,'0'0'3168'0'0,"-4"9"-1848"0"0,1 1-4344 0 0,0-3-872 0 0</inkml:trace>
  <inkml:trace contextRef="#ctx0" brushRef="#br0" timeOffset="2">416 325 2159 0 0,'1'11'10960'0'0,"10"-25"-10848"0"0,-1-2-32 0 0,0 2-3624 0 0,1 2-720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4631 0 0,'-9'15'416'0'0,"2"1"-336"0"0,0 4-80 0 0,-6 2 1720 0 0,2-2 328 0 0,7-6 64 0 0,1-1 8 0 0,-7 2-800 0 0,4-5 968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6967 0 0,'1'6'158'0'0,"-1"0"0"0"0,1 1 0 0 0,3 8 0 0 0,-3-8 603 0 0,1-1 0 0 0,-1 1-1 0 0,0 10 1 0 0,1 23 4895 0 0,-2 27 1030 0 0,-2 0-3084 0 0,-1 13-730 0 0,3-76-2811 0 0,-2 14 573 0 0,0 1-1 0 0,-2-1 1 0 0,0 0-1 0 0,-6 19 1 0 0,7-32-591 0 0,3-4-41 0 0,-1-1 0 0 0,1 1-1 0 0,-1 0 1 0 0,1 0-1 0 0,-1-1 1 0 0,1 1 0 0 0,0 0-1 0 0,0 0 1 0 0,-1 0-1 0 0,1 0 1 0 0,0-1 0 0 0,0 1-1 0 0,0 0 1 0 0,0 0-1 0 0,0 0 1 0 0,0 0-1 0 0,0 0 1 0 0,0-1 0 0 0,0 1-1 0 0,0 0 1 0 0,1 0-1 0 0,-1 1 1 0 0,1-1-12 0 0,-1 1-1 0 0,0-1 1 0 0,0 0 0 0 0,1 1-1 0 0,-1-1 1 0 0,0 1 0 0 0,0-1-1 0 0,0 1 1 0 0,-1-1 0 0 0,1 0-1 0 0,0 1 1 0 0,0-1 0 0 0,-1 1-1 0 0,1-1 1 0 0,-2 2 0 0 0,2-3-127 0 0,0 0 107 0 0,0 0 0 0 0,-1 0 0 0 0,1 1 1 0 0,0-1-1 0 0,0 0 0 0 0,0 0 0 0 0,-1 0 0 0 0,1 0 0 0 0,0 0 1 0 0,0 0-1 0 0,0 0 0 0 0,0 0 0 0 0,-1 0 0 0 0,1 0 0 0 0,0 0 1 0 0,0 0-1 0 0,0 0 0 0 0,-1 0 0 0 0,1 0 0 0 0,0 0 0 0 0,0 0 1 0 0,0 0-1 0 0,-1 0 0 0 0,1 0 0 0 0,0 0 0 0 0,0 0 1 0 0,0-1-1 0 0,0 1 0 0 0,-1 0 0 0 0,1 0 0 0 0,0 0 0 0 0,0 0 1 0 0,0 0-1 0 0,0 0 0 0 0,0-1 0 0 0,0 1 0 0 0,-1 0 0 0 0,1 0 1 0 0,0 0-1 0 0,0 0 0 0 0,0-1 0 0 0,0 1 0 0 0,0 0 0 0 0,0 0 1 0 0,0 0-1 0 0,0-1 0 0 0,0 1 0 0 0,0 0 0 0 0,0 0 0 0 0,0 0 1 0 0,0 0-1 0 0,0-1 0 0 0,0 1 0 0 0,0 0 0 0 0,0 0 0 0 0,0 0 1 0 0,0-1-1 0 0,0 1 0 0 0,0 0 0 0 0,0 0 0 0 0,0 0 0 0 0,0-1 1 0 0,7-16-2173 0 0,1 0-5031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4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0,'3'1'220'0'0,"9"2"1499"0"0,1 0-1 0 0,0-1 1 0 0,-1 0-1 0 0,1 0 1 0 0,0-2-1 0 0,0 0 1 0 0,0 0 0 0 0,0-1-1 0 0,15-3 1 0 0,-17 2-264 0 0,31-3 2033 0 0,-17 8-2350 0 0,-23-3-610 0 0,9 7-48 0 0,-9-5-399 0 0,1-1 1 0 0,-2 1-1 0 0,1 0 1 0 0,0 0 0 0 0,0 1-1 0 0,-1-1 1 0 0,1 0-1 0 0,-1 0 1 0 0,0 1-1 0 0,2 4 1 0 0,8 29 967 0 0,-10-33-945 0 0,45 237 2892 0 0,-44-218-2970 0 0,-2-1 0 0 0,0 1-1 0 0,-4 27 1 0 0,3-39-16 0 0,0-1 0 0 0,0 1 0 0 0,-1 0 1 0 0,0-1-1 0 0,-1 1 0 0 0,0-1 0 0 0,0 0 0 0 0,-1 0 0 0 0,0 0 1 0 0,-1 0-1 0 0,0-1 0 0 0,-10 13 0 0 0,12-17-10 0 0,-5 6 0 0 0,0 0 0 0 0,-1 0 0 0 0,0-1 0 0 0,-1 0 0 0 0,0 0 0 0 0,0-1 0 0 0,-19 10 0 0 0,9-9 0 0 0,15-8 0 0 0,1-2 0 0 0,-7 3 0 0 0,4-1 0 0 0,13 3 0 0 0,0-1 0 0 0,29 8 0 0 0,-17-5 0 0 0,-13-5 0 0 0,1 1 0 0 0,-1-1 0 0 0,11 2 0 0 0,-4-3 0 0 0,1 0 0 0 0,19-2 0 0 0,-27-2 0 0 0,-3-1-715 0 0,0-1 1 0 0,0 0-1 0 0,-1 0 0 0 0,0 0 1 0 0,1-11-1 0 0,2-14-5554 0 0,2 12-3294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4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7367 0 0,'0'0'568'0'0,"1"1"-373"0"0,5 2 2449 0 0,-1 0 0 0 0,1 0 0 0 0,9 3 0 0 0,39 9 4200 0 0,-46-13-5484 0 0,-6-1-403 0 0,12 0 542 0 0,-9-1-1020 0 0,0 0 0 0 0,1 0 1 0 0,-1 0-1 0 0,0 1 0 0 0,10 2 1 0 0,-14-2-256 0 0,0-1-216 0 0,0 0 1 0 0,0 0 0 0 0,0 1 0 0 0,0-1 0 0 0,0 0-1 0 0,0 0 1 0 0,0 1 0 0 0,0-1 0 0 0,0 1 0 0 0,-1-1-1 0 0,1 1 1 0 0,0-1 0 0 0,0 1 0 0 0,0-1 0 0 0,-1 1-1 0 0,1 0 1 0 0,0-1 0 0 0,-1 1 0 0 0,1 0 0 0 0,0 1-1 0 0,8 17 109 0 0,-2 1-117 0 0,-4-13 0 0 0,-1 0 0 0 0,0 0 0 0 0,0 0 0 0 0,-1 0 0 0 0,1 9 0 0 0,0 0 0 0 0,6 22 0 0 0,2 5 0 0 0,18 95 0 0 0,1 3 0 0 0,64 325 0 0 0,-75-401 0 0 0,-4 1 0 0 0,-2 0 0 0 0,-4 1 0 0 0,1 85 0 0 0,-9-128 0 0 0,-2 1 0 0 0,0-1 0 0 0,-7 27 0 0 0,6-36 0 0 0,-2 0 0 0 0,1-1 0 0 0,-2 1 0 0 0,0-1 0 0 0,-1 0 0 0 0,-8 13 0 0 0,9-20 0 0 0,1 0 0 0 0,-2 0 0 0 0,1 0 0 0 0,0 0 0 0 0,-1-1 0 0 0,-1-1 0 0 0,1 1 0 0 0,-16 8 0 0 0,7-5 0 0 0,-1-2 0 0 0,1 0 0 0 0,-30 8 0 0 0,31-12 0 0 0,-1-1 0 0 0,0 0 0 0 0,-31-1 0 0 0,35-1 0 0 0,-1-1 0 0 0,-25-4 0 0 0,8 1 0 0 0,24 3 0 0 0,9 1 0 0 0,12 2 0 0 0,32 10 0 0 0,-13-4 0 0 0,-14-4 0 0 0,-1-1 0 0 0,29 1 0 0 0,-41-3 0 0 0,1 1 0 0 0,-7-1 0 0 0,1 0 0 0 0,-1-1 0 0 0,1 1 0 0 0,-1-1 0 0 0,1 1 0 0 0,-1-1 0 0 0,1 0 0 0 0,0 0 0 0 0,-1 1 0 0 0,1-1 0 0 0,-1 0 0 0 0,4-1 0 0 0,0 2 0 0 0,-3-1 0 0 0,0 0 0 0 0,1 0 0 0 0,-1 0 0 0 0,0 0 0 0 0,0 0 0 0 0,1-1 0 0 0,-1 1 0 0 0,0-1 0 0 0,3-1 0 0 0,-5 2 0 0 0,1 0 0 0 0,-1 0 0 0 0,1 0 0 0 0,-1 0 0 0 0,0 0 0 0 0,1 0 0 0 0,-1-1 0 0 0,0 1 0 0 0,1 0 0 0 0,-1 0 0 0 0,0 0 0 0 0,1-1 0 0 0,-1 1 0 0 0,0 0 0 0 0,0 0 0 0 0,1-1 0 0 0,-1 1 0 0 0,0 0 0 0 0,0-1 0 0 0,1 1 0 0 0,0-14 0 0 0,-8-21-2615 0 0,6 29 966 0 0,-1-1 0 0 0,1 1 0 0 0,0 0 0 0 0,0-12 0 0 0,3 1-7787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5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6991 0 0,'1'-1'72'0'0,"0"0"0"0"0,0 1-1 0 0,0-1 1 0 0,0 0 0 0 0,0 1 0 0 0,1-1-1 0 0,-1 1 1 0 0,0 0 0 0 0,0-1-1 0 0,1 1 1 0 0,-1 0 0 0 0,0 0-1 0 0,1 0 1 0 0,-1 0 0 0 0,0 0 0 0 0,1 0-1 0 0,-1 0 1 0 0,0 0 0 0 0,0 0-1 0 0,2 1 1 0 0,17 8 11466 0 0,-19-8-10291 0 0,1-1 0 0 0,-1 1 0 0 0,1-1 0 0 0,-1 0 0 0 0,1 0 0 0 0,-1 0 0 0 0,5 0 1844 0 0,-6 0-2720 0 0,-2-20-1463 0 0,0 10-6303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0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 3311 0 0,'-4'-1'21'0'0,"1"0"1"0"0,0 0-1 0 0,0 1 0 0 0,0-1 0 0 0,0 1 0 0 0,0 0 0 0 0,0 0 1 0 0,0 0-1 0 0,0 0 0 0 0,-3 1 0 0 0,5-1-18 0 0,1 0 0 0 0,0 0 0 0 0,-1 1-1 0 0,1-1 1 0 0,0 0 0 0 0,-1 0 0 0 0,1 1 0 0 0,0-1-1 0 0,0 0 1 0 0,-1 0 0 0 0,1 1 0 0 0,0-1 0 0 0,0 0 0 0 0,0 1-1 0 0,-1-1 1 0 0,1 1 0 0 0,0-1 0 0 0,0 0 0 0 0,0 1-1 0 0,0-1 1 0 0,0 0 0 0 0,0 1 0 0 0,0-1 0 0 0,0 1 0 0 0,0-1-1 0 0,4 20 34 0 0,48 122 1782 0 0,1 2 3850 0 0,-43-116-4050 0 0,2 0 0 0 0,1-1 0 0 0,1 0-1 0 0,2-1 1 0 0,35 47 0 0 0,-50-72-1567 0 0,0 0 17 0 0,0 1 1 0 0,0-1 0 0 0,0 1 0 0 0,1-1 0 0 0,-1 0-1 0 0,0 1 1 0 0,1-1 0 0 0,-1 0 0 0 0,1 0 0 0 0,-1 0 0 0 0,1 0-1 0 0,0 0 1 0 0,-1 0 0 0 0,1 0 0 0 0,0-1 0 0 0,0 1-1 0 0,2 0 1 0 0,-3-1-62 0 0,-1-1 0 0 0,1 1 0 0 0,-1 0 0 0 0,1 0 0 0 0,-1-1 0 0 0,1 1 0 0 0,-1 0 0 0 0,0-1 0 0 0,1 1 0 0 0,-1 0 0 0 0,1-1 0 0 0,-1 1 0 0 0,1 0 0 0 0,-1-1 0 0 0,0 1 0 0 0,0-1 0 0 0,1 1 1 0 0,-1-1-1 0 0,0 1 0 0 0,1-1 0 0 0,-1 1 0 0 0,0-1 0 0 0,0 1 0 0 0,0-1 0 0 0,0 0 0 0 0,0 1 0 0 0,0-1 0 0 0,0 1 0 0 0,0-1 0 0 0,0 1 0 0 0,0-1 0 0 0,0 0 0 0 0,0 0 0 0 0,0 0-107 0 0,-2-1-264 0 0,-3-3 174 0 0,-1 0 0 0 0,0 0 1 0 0,1 1-1 0 0,-2 0 0 0 0,1 0 0 0 0,0 1 0 0 0,-1-1 1 0 0,0 1-1 0 0,1 1 0 0 0,-1-1 0 0 0,-11-1 1 0 0,15 3-5 0 0,-1 2 98 0 0,-9 1 191 0 0,9-1 198 0 0,3 1-71 0 0,0-1-167 0 0,1 1 1 0 0,-1 0-1 0 0,0 0 1 0 0,1 0 0 0 0,0-1-1 0 0,-1 1 1 0 0,1 0 0 0 0,0 0-1 0 0,0 0 1 0 0,0 0 0 0 0,0 0-1 0 0,0 0 1 0 0,0 0 0 0 0,0 0-1 0 0,1-1 1 0 0,-1 1 0 0 0,1 0-1 0 0,0 0 1 0 0,-1 0 0 0 0,2 2-1 0 0,2 3 349 0 0,1 0-1 0 0,-1-1 1 0 0,11 11-1 0 0,-10-11-17 0 0,0-1-1 0 0,-1 1 1 0 0,0 0 0 0 0,6 11-1 0 0,-1 12 1107 0 0,-9-28-1435 0 0,1 0 1 0 0,-1 0-1 0 0,0-1 1 0 0,1 1-1 0 0,-1 0 0 0 0,1-1 1 0 0,-1 1-1 0 0,1 0 1 0 0,-1-1-1 0 0,1 1 0 0 0,-1-1 1 0 0,1 1-1 0 0,-1-1 0 0 0,1 1 1 0 0,0-1-1 0 0,-1 1 1 0 0,1-1-1 0 0,0 1 0 0 0,1-1 1 0 0,0 2 142 0 0,15 15 953 0 0,-13-16-698 0 0,1-2-337 0 0,0-1 1 0 0,0 1-1 0 0,-1-1 0 0 0,1 0 0 0 0,0-1 0 0 0,-1 1 1 0 0,1-1-1 0 0,-1 0 0 0 0,0 0 0 0 0,0 0 1 0 0,0 0-1 0 0,0-1 0 0 0,6-7 0 0 0,2-5 117 0 0,0-1 0 0 0,12-23 1 0 0,-9 15 67 0 0,2-12 9 0 0,-13 28-690 0 0,-1 1 0 0 0,1 0 0 0 0,8-12 0 0 0,-2 5-7025 0 0,-1-3-2554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314 773 2935 0 0,'5'-21'1086'0'0,"-1"0"0"0"0,-2 0 0 0 0,1-29-1 0 0,-1 17 827 0 0,-2 29-1701 0 0,2-22 1744 0 0,-2-27-1 0 0,-1 46-1562 0 0,1 1-1 0 0,-1-1 0 0 0,0 0 0 0 0,-1 1 0 0 0,1-1 0 0 0,-1 1 0 0 0,-1 0 1 0 0,1 0-1 0 0,-6-10 0 0 0,5 13-227 0 0,1 0 0 0 0,0 1 0 0 0,-1-1 0 0 0,0 1 0 0 0,0 0 0 0 0,0-1 0 0 0,0 1 0 0 0,0 1 0 0 0,0-1 0 0 0,0 0 0 0 0,-1 1 0 0 0,1-1 0 0 0,0 1 0 0 0,-1 0 0 0 0,1 0 0 0 0,-1 1 0 0 0,0-1 0 0 0,1 1 0 0 0,-1-1 0 0 0,-6 2 0 0 0,4-1-59 0 0,0 0 0 0 0,0 1 0 0 0,0 0-1 0 0,0 0 1 0 0,0 0 0 0 0,0 1 0 0 0,0 0 0 0 0,0 0 0 0 0,1 1 0 0 0,-1-1 0 0 0,-9 8 0 0 0,4-1-32 0 0,1 0 1 0 0,-1 2 0 0 0,2-1 0 0 0,-1 1 0 0 0,2 1 0 0 0,-1-1 0 0 0,2 1 0 0 0,-1 1 0 0 0,-8 20 0 0 0,2 3 41 0 0,2-1 0 0 0,-12 55-1 0 0,21-72 48 0 0,0 0-1 0 0,1 35 1 0 0,1-15 281 0 0,1-15 195 0 0,4 33 0 0 0,-1-25 161 0 0,-2-26-558 0 0,0 0 0 0 0,0 0 0 0 0,0 0 0 0 0,1 0 0 0 0,0 0 0 0 0,0 0 0 0 0,5 8 0 0 0,-7-12-202 0 0,1 0-1 0 0,0 0 1 0 0,-1-1 0 0 0,1 1-1 0 0,0 0 1 0 0,0 0 0 0 0,-1 0-1 0 0,1-1 1 0 0,0 1 0 0 0,0 0-1 0 0,0-1 1 0 0,0 1 0 0 0,0-1-1 0 0,0 1 1 0 0,0-1 0 0 0,0 0-1 0 0,0 1 1 0 0,0-1 0 0 0,0 0-1 0 0,1 0 1 0 0,-1 0 0 0 0,0 0-1 0 0,0 0 1 0 0,0 0 0 0 0,0 0-1 0 0,2 0 1 0 0,-1 0 1 0 0,1-1-1 0 0,-1 1 1 0 0,0-1 0 0 0,1 0 0 0 0,-1 0 0 0 0,0 0-1 0 0,0 0 1 0 0,0 0 0 0 0,0 0 0 0 0,3-2-1 0 0,1-3 52 0 0,1 0-1 0 0,-1-1 1 0 0,-1 0-1 0 0,1 0 0 0 0,7-14 1 0 0,19-42 212 0 0,-24 46-227 0 0,-4 7-35 0 0,27-55 283 0 0,25-81 0 0 0,-17 19-52 0 0,-6-2 0 0 0,17-143 0 0 0,-46 240-245 0 0,-2 0-1 0 0,-3-47 1 0 0,-1 66 5 0 0,2 11 176 0 0,-2 4-144 0 0,-1 4-47 0 0,0 0 1 0 0,1 0-1 0 0,-1 0 1 0 0,1 0-1 0 0,0 0 1 0 0,1 0-1 0 0,-1 1 1 0 0,1-1-1 0 0,0 1 1 0 0,1 7-1 0 0,-1 29-13 0 0,2 39 120 0 0,2-19-30 0 0,4 59 24 0 0,0-58-114 0 0,9 76-4 0 0,-9-101 0 0 0,13 71 0 0 0,-15-91 0 0 0,1 0 0 0 0,0-1 0 0 0,16 31 0 0 0,-14-37 0 0 0,-7-11-1 0 0,0 0 0 0 0,1 0-1 0 0,-1 0 1 0 0,0 0 0 0 0,1 0 0 0 0,-1 0-1 0 0,1-1 1 0 0,-1 1 0 0 0,1 0 0 0 0,-1-1-1 0 0,1 1 1 0 0,-1-1 0 0 0,1 1 0 0 0,0-1-1 0 0,-1 0 1 0 0,1 0 0 0 0,0 0 0 0 0,-1 0-1 0 0,1 0 1 0 0,0 0 0 0 0,-1 0 0 0 0,1 0-1 0 0,0-1 1 0 0,-1 1 0 0 0,1-1 0 0 0,-1 1-1 0 0,1-1 1 0 0,-1 0 0 0 0,1 1 0 0 0,2-3-1 0 0,0 0-10 0 0,-1 0-1 0 0,1 0 0 0 0,0 0 1 0 0,-1 0-1 0 0,0-1 0 0 0,0 0 1 0 0,0 0-1 0 0,0 0 0 0 0,3-6 1 0 0,-3 5-314 0 0,-1 0 1 0 0,1 0-1 0 0,-1 0 1 0 0,0 0-1 0 0,0 0 0 0 0,-1-1 1 0 0,1 1-1 0 0,-1-1 1 0 0,-1 1-1 0 0,1-1 1 0 0,-1 1-1 0 0,0-1 1 0 0,0 0-1 0 0,0 1 1 0 0,-1-1-1 0 0,0 1 1 0 0,0-1-1 0 0,0 1 1 0 0,-3-8-1 0 0,1 6-434 0 0,2 4 584 0 0,1 1 0 0 0,-1 0-1 0 0,0-1 1 0 0,0 1 0 0 0,0 0 0 0 0,0 0 0 0 0,-1-1 0 0 0,1 1 0 0 0,-1 0 0 0 0,-3-4 2365 0 0,6 4-1999 0 0,0 0 0 0 0,0-1 0 0 0,0 1 0 0 0,0 0 0 0 0,1 0 0 0 0,-1 0 0 0 0,1-1-1 0 0,3-2 1 0 0,-1 1 109 0 0,15-25 385 0 0,-2 0 0 0 0,0-1 1 0 0,19-48-1 0 0,-19 38-437 0 0,-12 30-161 0 0,-1 0-1 0 0,-1 0 1 0 0,4-17-1 0 0,-6 24-60 0 0,-1-1 0 0 0,1 0-1 0 0,-1 0 1 0 0,0 0 0 0 0,0 1-1 0 0,0-1 1 0 0,0 0 0 0 0,-1 0 0 0 0,0 0-1 0 0,0 1 1 0 0,0-1 0 0 0,0 0-1 0 0,-2-3 1 0 0,2 4 13 0 0,0 1-1 0 0,0 0 1 0 0,0-1 0 0 0,-1 1 0 0 0,1 0-1 0 0,-1 0 1 0 0,1 0 0 0 0,-1 0 0 0 0,0 0-1 0 0,0 0 1 0 0,0 0 0 0 0,0 1 0 0 0,0-1-1 0 0,0 1 1 0 0,0-1 0 0 0,0 1-1 0 0,-1 0 1 0 0,1 0 0 0 0,-4-1 0 0 0,-1 0 16 0 0,-1 1 1 0 0,0 0 0 0 0,0 0 0 0 0,0 1 0 0 0,-10 0-1 0 0,13 0-33 0 0,1 1-1 0 0,0 0 1 0 0,-1 0-1 0 0,1 0 0 0 0,-1 0 1 0 0,1 0-1 0 0,0 1 0 0 0,0 0 1 0 0,0 0-1 0 0,0 0 1 0 0,-5 4-1 0 0,6-3-20 0 0,-6 4 0 0 0,0 0 0 0 0,-9 10 0 0 0,15-14 0 0 0,1 1 0 0 0,-1 0 0 0 0,1-1 0 0 0,0 1 0 0 0,0 0 0 0 0,0 0 0 0 0,0 0 0 0 0,1 0 0 0 0,-2 4 0 0 0,-1 8 0 0 0,1 0 0 0 0,1 1 0 0 0,0-1 0 0 0,1 0 0 0 0,1 20 0 0 0,0-2 0 0 0,0-24 0 0 0,0 0 0 0 0,0 1 0 0 0,1-1 0 0 0,1 1 0 0 0,-1-1 0 0 0,2 0 0 0 0,4 14 0 0 0,-3-12 0 0 0,2 0 0 0 0,-1 0 0 0 0,1-1 0 0 0,1 0 0 0 0,0 0 0 0 0,10 12 0 0 0,0-8 0 0 0,-12-10 0 0 0,1 0 0 0 0,-1-1 0 0 0,1 0 0 0 0,1-1 0 0 0,-1 1 0 0 0,0-1 0 0 0,9 3 0 0 0,11 1 0 0 0,-19-7 0 0 0,0 0 0 0 0,3 0-97 0 0,0-1 0 0 0,0 1-1 0 0,0-2 1 0 0,0 1 0 0 0,0-1 0 0 0,0-1-1 0 0,0 0 1 0 0,-1 0 0 0 0,0-1 0 0 0,1 0 0 0 0,-1-1-1 0 0,-1 1 1 0 0,1-2 0 0 0,-1 1 0 0 0,0-1 0 0 0,0-1-1 0 0,0 0 1 0 0,-1 0 0 0 0,0 0 0 0 0,-1-1-1 0 0,0 0 1 0 0,10-16 0 0 0,-4 4-7351 0 0,1-3-2476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2039 0 0,'3'2'154'0'0,"11"7"328"0"0,0 2 0 0 0,0-1 0 0 0,16 18 0 0 0,36 43 7715 0 0,2 2-1485 0 0,-54-60-5975 0 0,-1-1 1 0 0,20 13-1 0 0,-29-22-629 0 0,1 0 1 0 0,-1-1-1 0 0,1 1 0 0 0,0-1 1 0 0,0 0-1 0 0,0 0 1 0 0,0-1-1 0 0,0 0 1 0 0,0 1-1 0 0,0-2 0 0 0,0 1 1 0 0,10-1-1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2383 0 0,'3'6'357'0'0,"0"0"0"0"0,-1 0-1 0 0,0 0 1 0 0,0 0 0 0 0,0 1-1 0 0,0-1 1 0 0,-1 1 0 0 0,0-1-1 0 0,-1 1 1 0 0,1 0 0 0 0,-1-1-1 0 0,-1 1 1 0 0,1 0 0 0 0,-1-1-1 0 0,-2 10 1 0 0,2-11-88 0 0,-13 47 2040 0 0,12-47-1927 0 0,1 0 0 0 0,-1-1 0 0 0,-1 1 0 0 0,1-1 1 0 0,-1 1-1 0 0,1-1 0 0 0,-1 0 0 0 0,-5 5 3442 0 0,27-23-2871 0 0,-4 0-797 0 0,-1 0 0 0 0,22-30-1 0 0,3-3-267 0 0,-37 44 91 0 0,1 1 1 0 0,-1 0 0 0 0,1 0 0 0 0,0 0 0 0 0,-1 0 0 0 0,1 0 0 0 0,0 0-1 0 0,0 1 1 0 0,6-3 0 0 0,-9 4 20 0 0,1 0-1 0 0,-1 0 0 0 0,0-1 0 0 0,1 1 1 0 0,-1 0-1 0 0,0 0 0 0 0,1 0 1 0 0,-1 0-1 0 0,0 0 0 0 0,1 0 1 0 0,-1 0-1 0 0,1 0 0 0 0,-1 0 0 0 0,0 0 1 0 0,1 0-1 0 0,-1 0 0 0 0,0 0 1 0 0,1 0-1 0 0,-1 0 0 0 0,0 0 1 0 0,1 0-1 0 0,-1 0 0 0 0,1 1 1 0 0,-1-1-1 0 0,0 0 0 0 0,0 0 0 0 0,1 0 1 0 0,-1 1-1 0 0,0-1 0 0 0,1 0 1 0 0,-1 0-1 0 0,0 1 0 0 0,0-1 1 0 0,1 0-1 0 0,-1 0 0 0 0,0 1 0 0 0,0-1 1 0 0,0 0-1 0 0,1 1 0 0 0,-1-1 1 0 0,0 0-1 0 0,0 1 0 0 0,0-1 1 0 0,0 0-1 0 0,0 1 0 0 0,2 4 301 0 0,-1 0 0 0 0,0 0 0 0 0,0 0 0 0 0,0 0 0 0 0,0 0 0 0 0,-1 0 0 0 0,0 0 0 0 0,0 0 0 0 0,-2 10 0 0 0,1 6 1116 0 0,1-7-465 0 0,-1-8-538 0 0,1 0 1 0 0,0-1-1 0 0,0 1 0 0 0,0 0 1 0 0,1-1-1 0 0,0 1 1 0 0,0-1-1 0 0,1 1 1 0 0,-1-1-1 0 0,6 11 1 0 0,-7-15-379 0 0,1 0 1 0 0,0 0-1 0 0,0 0 1 0 0,0 0-1 0 0,0 0 1 0 0,0 0-1 0 0,0 0 1 0 0,0 0-1 0 0,0 0 1 0 0,1 0-1 0 0,-1-1 0 0 0,0 1 1 0 0,0 0-1 0 0,1-1 1 0 0,-1 1-1 0 0,1-1 1 0 0,-1 0-1 0 0,0 1 1 0 0,1-1-1 0 0,-1 0 1 0 0,1 0-1 0 0,-1 0 1 0 0,0 0-1 0 0,1 0 1 0 0,-1 0-1 0 0,1 0 1 0 0,2-1-1 0 0,0 0-42 0 0,0-1 0 0 0,1 1 0 0 0,-1-1 0 0 0,0 1 0 0 0,0-1 0 0 0,7-5 0 0 0,2-2-4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7831 0 0,'0'0'603'0'0,"1"2"-67"0"0,2 10 1072 0 0,-1 0 0 0 0,1 0 0 0 0,-2 0 0 0 0,0 0 0 0 0,0 22 0 0 0,-3-2 130 0 0,-6 32 1 0 0,-15 109 2795 0 0,16-111-3083 0 0,-1 3 84 0 0,3 1-1 0 0,5 75 0 0 0,2-91-1476 0 0,-2-29-52 0 0,0 0 1 0 0,2 0-1 0 0,8 37 1 0 0,-4-33-7 0 0,-4-17 0 0 0,0 1 0 0 0,1 0 0 0 0,0 0 0 0 0,0-1 0 0 0,9 16 0 0 0,0-6 0 0 0,-7-15 0 0 0,-1-2 0 0 0,10 5 0 0 0,1-4 0 0 0,1-4 0 0 0,-12 1-13 0 0,0 0 0 0 0,0-1 0 0 0,-1 1 0 0 0,1-1 0 0 0,0 0 0 0 0,-1 0 0 0 0,1 0 0 0 0,-1-1 0 0 0,0 1 0 0 0,0-1 0 0 0,0 0 0 0 0,0 0 0 0 0,0 0-1 0 0,0 0 1 0 0,-1 0 0 0 0,0-1 0 0 0,1 1 0 0 0,-1-1 0 0 0,0 0 0 0 0,-1 1 0 0 0,1-1 0 0 0,-1 0 0 0 0,0 0 0 0 0,0 0 0 0 0,0 0 0 0 0,1-5 0 0 0,-1-6-152 0 0,0 1 1 0 0,-1-1-1 0 0,0 1 1 0 0,-1-1-1 0 0,-1 1 1 0 0,-3-18-1 0 0,0 15-1878 0 0,-9-24-1 0 0,2 6-5206 0 0,3 1-1365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80 5383 0 0,'-1'1'249'0'0,"-2"1"-148"0"0,0 4 3376 0 0,5-5-1664 0 0,8 4-760 0 0,0-2 0 0 0,1 1 0 0 0,-1-1 0 0 0,1-1 0 0 0,0 0 0 0 0,12 1 0 0 0,69-1 4441 0 0,-65-3-4393 0 0,1-2 0 0 0,0-1 0 0 0,48-14-1 0 0,77-36 3230 0 0,-126 44-4184 0 0,7-2-2257 0 0,1 4-4806 0 0,-17 4-3279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2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4031 0 0,'2'0'306'0'0,"-1"0"-259"0"0,0 0 0 0 0,0 1 1 0 0,0-1-1 0 0,0 0 0 0 0,0 1 1 0 0,-1-1-1 0 0,1 0 0 0 0,0 1 1 0 0,0-1-1 0 0,0 1 0 0 0,0-1 1 0 0,0 1-1 0 0,-1 0 0 0 0,1-1 1 0 0,0 1-1 0 0,0 0 0 0 0,-1 0 1 0 0,1-1-1 0 0,-1 1 0 0 0,1 1 1 0 0,1 1 263 0 0,3 3 279 0 0,-1 1-1 0 0,0-1 0 0 0,-1 1 1 0 0,1-1-1 0 0,-1 1 1 0 0,-1 0-1 0 0,1 0 1 0 0,1 10-1 0 0,0 7 1758 0 0,3 29 0 0 0,-4 15 1497 0 0,-3-1 1 0 0,-17 125 0 0 0,13-154-2916 0 0,-15 151 2761 0 0,15-164-3387 0 0,3-21-231 0 0,1 0 0 0 0,-1 1-1 0 0,1-1 1 0 0,-1 0 0 0 0,1 1 0 0 0,0-1-1 0 0,1 1 1 0 0,1 7 0 0 0,-3-16-69 0 0,0 0 0 0 0,1 1 0 0 0,0-1 0 0 0,0 1 0 0 0,0-1 0 0 0,0 0 0 0 0,2-5 0 0 0,-1-13-3 0 0,3-91 3 0 0,-2-51-19 0 0,-3 94-18 0 0,10-92 1 0 0,-6 147 33 0 0,1-1 0 0 0,0 0 0 0 0,1 1 0 0 0,1 0 0 0 0,1 0 0 0 0,0 0 0 0 0,16-23 0 0 0,-20 32 5 0 0,0 1-1 0 0,1 0 1 0 0,0 0 0 0 0,0 1-1 0 0,0-1 1 0 0,1 1 0 0 0,-1 0-1 0 0,1 0 1 0 0,0 0 0 0 0,0 1-1 0 0,11-6 1 0 0,-11 8-2 0 0,1 0-1 0 0,-1 0 1 0 0,0 1 0 0 0,0 0-1 0 0,1 0 1 0 0,-1 0 0 0 0,0 0-1 0 0,10 3 1 0 0,-8-2-3 0 0,4 1 0 0 0,0 0 0 0 0,0 1 0 0 0,0 0 0 0 0,-1 1 0 0 0,0 0 0 0 0,13 8 0 0 0,-17-9 0 0 0,0 1 0 0 0,0 0 0 0 0,0 0 0 0 0,-1 1 0 0 0,0-1 0 0 0,0 1 0 0 0,0 0 0 0 0,0 1 0 0 0,-1-1 0 0 0,7 13 0 0 0,-7-11 0 0 0,-2 0 0 0 0,1 1 0 0 0,-1-1 0 0 0,0 1 0 0 0,-1-1 0 0 0,0 1 0 0 0,0 0 0 0 0,0-1 0 0 0,-1 1 0 0 0,0 0 0 0 0,-1 0 0 0 0,0-1 0 0 0,0 1 0 0 0,-1 0 0 0 0,-3 11 0 0 0,-2 1 0 0 0,0-1 0 0 0,-2 1 0 0 0,0-2 0 0 0,-18 29 0 0 0,15-30 0 0 0,-2 0 0 0 0,1 0 0 0 0,-2-1 0 0 0,0-1 0 0 0,-1-1 0 0 0,-1 0 0 0 0,0-1 0 0 0,-1-1 0 0 0,-38 20 0 0 0,34-23 0 0 0,-26 9 0 0 0,34-10 0 0 0,12-4 0 0 0,6-1 0 0 0,1 0 0 0 0,0-1 0 0 0,0 0 0 0 0,0-1 0 0 0,0 1 0 0 0,1-1 0 0 0,-1 0 0 0 0,0 0 0 0 0,1-1 0 0 0,7 1 0 0 0,2 0 0 0 0,370 25 0 0 0,-363-26 0 0 0,27-5 0 0 0,-29 2 0 0 0,-18 1 0 0 0,-1 2 0 0 0,0-1 0 0 0,-1 1 0 0 0,1 0 0 0 0,0-1 0 0 0,0 1 0 0 0,-1-1 0 0 0,1 1 0 0 0,-1-1 0 0 0,1 1 0 0 0,0-1 0 0 0,-1 1 0 0 0,1-1 0 0 0,-1 1 0 0 0,1-1 0 0 0,-1 0 0 0 0,1 1 0 0 0,-1-1 0 0 0,0 0 0 0 0,1 1 0 0 0,-1-1 0 0 0,0 0 0 0 0,0 0 0 0 0,1 1 0 0 0,-1-1 0 0 0,0 0 0 0 0,0 0 0 0 0,0 0 0 0 0,0 0 0 0 0,-3-16 0 0 0,3 17 0 0 0,-3-7-439 0 0,0 0 0 0 0,-1 0 0 0 0,1 1 0 0 0,-1-1 0 0 0,-8-10 0 0 0,4 9-1972 0 0,1 1 0 0 0,-13-10 0 0 0,19 16 2322 0 0,-17-11-9723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5351 0 0,'0'1'48'0'0,"1"-1"0"0"0,0 1 0 0 0,-1 0 0 0 0,1-1 0 0 0,0 1 0 0 0,0-1 1 0 0,0 1-1 0 0,0-1 0 0 0,-1 1 0 0 0,1-1 0 0 0,0 1 0 0 0,1-1 0 0 0,2 1 170 0 0,-2 0 1165 0 0,14 0 2851 0 0,27 6 0 0 0,-11-3-1633 0 0,-30-3-1802 0 0,23-3 935 0 0,-23 2-1387 0 0,-1 0-390 0 0,0-1-1 0 0,0 1 1 0 0,0-1 0 0 0,0 1 0 0 0,0 0 0 0 0,0-1-1 0 0,1 1 1 0 0,-1 0 0 0 0,0 0 0 0 0,0 0 0 0 0,0 0-1 0 0,1 0 1 0 0,-1 0 0 0 0,2 1 0 0 0,-8 15-928 0 0,0 0-1 0 0,-2 0 1 0 0,0 0 0 0 0,-14 22-1 0 0,-14 32 150 0 0,27-49 867 0 0,0-1 0 0 0,2 1 0 0 0,0 1 1 0 0,-5 40-1 0 0,6 1 1604 0 0,4 79 0 0 0,3-111-327 0 0,1 1 0 0 0,1-1 0 0 0,2 0 0 0 0,15 44-1 0 0,-16-64-826 0 0,0-1 0 0 0,0 0 0 0 0,1 0 0 0 0,1 0 0 0 0,0-1 0 0 0,0 0-1 0 0,1-1 1 0 0,0 1 0 0 0,0-1 0 0 0,1-1 0 0 0,0 0 0 0 0,16 10 0 0 0,-22-15-487 0 0,-1-1 0 0 0,1 1 0 0 0,0-1 1 0 0,0 0-1 0 0,0 1 0 0 0,0-2 0 0 0,1 1 1 0 0,-1 0-1 0 0,0 0 0 0 0,0-1 0 0 0,0 0 1 0 0,1 0-1 0 0,-1 0 0 0 0,0 0 0 0 0,0 0 0 0 0,1-1 1 0 0,-1 1-1 0 0,0-1 0 0 0,0 0 0 0 0,3-1 1 0 0,4-2-1099 0 0,-1-1 0 0 0,0-1 0 0 0,0 1 1 0 0,15-14-1 0 0,14-7-8309 0 0,-14 10 1971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83 2383 0 0,'-1'-1'9'0'0,"1"0"0"0"0,0-1 0 0 0,0 1 0 0 0,0 0 0 0 0,0 0 0 0 0,-1 0 0 0 0,1 0-1 0 0,0 0 1 0 0,1 0 0 0 0,-1 0 0 0 0,0 0 0 0 0,0 0 0 0 0,0 0 0 0 0,1 0 0 0 0,-1 0 0 0 0,0 0-1 0 0,1 0 1 0 0,-1 0 0 0 0,1 0 0 0 0,-1 0 0 0 0,1 0 0 0 0,0 0 0 0 0,-1 0 0 0 0,2 0-1 0 0,22-20 160 0 0,-13 13 270 0 0,-7 5-179 0 0,1-1 0 0 0,0 1 0 0 0,0 1 0 0 0,0-1 0 0 0,0 1-1 0 0,0-1 1 0 0,9-1 0 0 0,-11 3 534 0 0,3 1 37 0 0,228-3 9955 0 0,-230 3-10428 0 0,-1 1-154 0 0,25 6 448 0 0,-27-5-303 0 0,0 1-244 0 0,0 1 0 0 0,-1-1 1 0 0,1 0-1 0 0,-1 0 1 0 0,1 0-1 0 0,-1 0 1 0 0,0 0-1 0 0,0 0 0 0 0,-1 1 1 0 0,0 4-1 0 0,-11 36 1106 0 0,0 0-362 0 0,10-28-454 0 0,1 1 0 0 0,0-1 1 0 0,2 0-1 0 0,0 1 0 0 0,0-1 0 0 0,5 16 0 0 0,30 93 2243 0 0,-10-38-1774 0 0,-12-18-111 0 0,-4-15-239 0 0,-3-21-208 0 0,-1 1 1 0 0,-2 0-1 0 0,-1-1 0 0 0,-2 1 1 0 0,-3 39-1 0 0,1-67-245 0 0,1-1 0 0 0,-1 0 0 0 0,0 1 0 0 0,-1-1-1 0 0,1 0 1 0 0,-1 0 0 0 0,0 0 0 0 0,-5 9 0 0 0,5-11-28 0 0,0 1 0 0 0,-1-1 0 0 0,0 0 0 0 0,0 0 0 0 0,0-1 0 0 0,0 1 1 0 0,0-1-1 0 0,0 1 0 0 0,0-1 0 0 0,-1 0 0 0 0,1 0 0 0 0,-6 2 0 0 0,8-4-32 0 0,-6 3 0 0 0,-1 0 0 0 0,0 0 0 0 0,-1-1 0 0 0,1 0 0 0 0,0 0 0 0 0,0-1 0 0 0,-1 0 0 0 0,-10-1 0 0 0,10 1 0 0 0,5-1 0 0 0,14 0 0 0 0,0-1 0 0 0,0 0 0 0 0,16-3 0 0 0,-14 1 0 0 0,2 0 0 0 0,0-1 0 0 0,0-1 0 0 0,0 0 0 0 0,20-12 0 0 0,-16 6 0 0 0,29-24 0 0 0,-43 32 0 0 0,0 0 0 0 0,14-15 0 0 0,7-17-1405 0 0,-20 27-119 0 0,1-1-1 0 0,1 1 0 0 0,-1 0 1 0 0,9-7-1 0 0,-3 5-8671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4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18167 0 0,'0'0'1616'0'0,"12"-6"-1296"0"0,-4 1 2144 0 0,2-5-1120 0 0,-1 0 0 0 0,0 2-240 0 0,1 1-48 0 0,-1-1-16 0 0,8-1-8496 0 0,2-2-1696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7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2015 0 0,'0'-2'78'0'0,"-1"1"-68"0"0,1 1 1 0 0,0-1 0 0 0,0 0 0 0 0,0 0 0 0 0,0 1 0 0 0,0-1 0 0 0,0 0 0 0 0,0 0 0 0 0,0 1 0 0 0,1-1 0 0 0,-1 0 0 0 0,0 0 0 0 0,0 1 0 0 0,0-1 0 0 0,1 0 0 0 0,-1 0 0 0 0,1 1 0 0 0,-1-1 0 0 0,0 1 0 0 0,1-1 0 0 0,-1 0 0 0 0,1 1 0 0 0,-1-1 0 0 0,1 1 0 0 0,1-2 0 0 0,-2 2 91 0 0,0 0 0 0 0,0 0 1 0 0,0-1-1 0 0,0 1 0 0 0,0 0 0 0 0,1 0 0 0 0,-1 0 0 0 0,0 0 0 0 0,0-1 1 0 0,0 1-1 0 0,1 0 0 0 0,-1 0 0 0 0,0 0 0 0 0,0 0 0 0 0,0 0 0 0 0,1-1 1 0 0,-1 1-1 0 0,0 0 0 0 0,0 0 0 0 0,1 0 0 0 0,-1 0 0 0 0,0 0 0 0 0,0 0 1 0 0,1 0-1 0 0,-1 0 0 0 0,0 0 0 0 0,0 0 0 0 0,1 0 0 0 0,-1 0 0 0 0,0 0 1 0 0,0 0-1 0 0,1 0 0 0 0,-1 0 0 0 0,0 0 0 0 0,0 0 0 0 0,0 1 0 0 0,1-1 1 0 0,-1 0-1 0 0,0 0 0 0 0,0 0 0 0 0,1 0 0 0 0,-1 0 0 0 0,0 1 0 0 0,0-1 1 0 0,0 0-1 0 0,0 0 0 0 0,1 0 0 0 0,-1 0 0 0 0,0 1 0 0 0,4 13 4267 0 0,-3-10-5208 0 0,3 12 1884 0 0,0 1 0 0 0,-1 0 0 0 0,-1 0-1 0 0,0 19 1 0 0,3 51 2112 0 0,-1-39-1954 0 0,2 21 300 0 0,4-1-1 0 0,3 0 1 0 0,2-1 0 0 0,40 104-1 0 0,-25-83-669 0 0,65 160 1320 0 0,-78-210-1844 0 0,2-1 1 0 0,2-1-1 0 0,1-1 1 0 0,36 44 0 0 0,-41-62-301 0 0,-1 0 1 0 0,2-1 0 0 0,0-1 0 0 0,1-1 0 0 0,1 0-1 0 0,0-2 1 0 0,0 0 0 0 0,1-1 0 0 0,1-2 0 0 0,23 9-1 0 0,11-1-4 0 0,1-2-1 0 0,109 15 1 0 0,-84-24-5 0 0,1-2 0 0 0,92-9 0 0 0,-146 3-10 0 0,0-1 1 0 0,-1-1-1 0 0,36-10 0 0 0,-62 13-191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0 704 2159 0 0,'2'1'160'0'0,"6"2"371"0"0,-1 0-1 0 0,0 0 1 0 0,0-1-1 0 0,1 0 1 0 0,0-1-1 0 0,-1 0 1 0 0,1 0-1 0 0,0 0 1 0 0,-1-1-1 0 0,1 0 1 0 0,0 0-1 0 0,0-1 1 0 0,7-2-1 0 0,17-3 3404 0 0,55-20 0 0 0,-70 20-3182 0 0,61-21 1675 0 0,46-14 1115 0 0,87-26 1484 0 0,-138 42-3532 0 0,-70 24-1406 0 0,-1 0 0 0 0,1 0 0 0 0,0 0 0 0 0,-1 0 0 0 0,1 0 0 0 0,0-1 0 0 0,-1 1 0 0 0,0-1 0 0 0,1 0 0 0 0,-1 0 0 0 0,0 0 0 0 0,2-2 0 0 0,11-6 223 0 0,-14 10-296 0 0,0 0 0 0 0,0 0 0 0 0,0-1-1 0 0,0 1 1 0 0,0-1 0 0 0,-1 1 0 0 0,1-1 0 0 0,0 1 0 0 0,0-1 0 0 0,-1 1 0 0 0,1-1 0 0 0,0 1 0 0 0,-1-1 0 0 0,1 0 0 0 0,0 0 0 0 0,-1 1 0 0 0,1-1 0 0 0,-1 0 0 0 0,1 0 0 0 0,-1 0-1 0 0,0 1 1 0 0,1-1 0 0 0,-1-2 0 0 0,1 3-14 0 0,-1-1 0 0 0,0 0 0 0 0,1 1 0 0 0,-1-1 0 0 0,0 0 0 0 0,1 0 0 0 0,-1 1 0 0 0,1-1 0 0 0,-1 1 0 0 0,1-1 0 0 0,-1 0 0 0 0,1 1 0 0 0,0-1 0 0 0,-1 1 0 0 0,1 0 0 0 0,1-1 0 0 0,-1 0 4 0 0,-1 1-5 0 0,0 0 1 0 0,0 0 0 0 0,0 0 0 0 0,0 0 0 0 0,0 0-1 0 0,0 0 1 0 0,0 0 0 0 0,0 0 0 0 0,0 0 0 0 0,0 0-1 0 0,0 0 1 0 0,1 0 0 0 0,-1 0 0 0 0,0 0 0 0 0,0-1-1 0 0,0 1 1 0 0,0 0 0 0 0,0 0 0 0 0,0 0 0 0 0,0 0-1 0 0,0 0 1 0 0,0 0 0 0 0,0 0 0 0 0,0 0 0 0 0,0 0-1 0 0,0 0 1 0 0,0 0 0 0 0,0 0 0 0 0,0-1 0 0 0,0 1-1 0 0,0 0 1 0 0,0 0 0 0 0,0 0 0 0 0,0 0 0 0 0,0 0-1 0 0,0 0 1 0 0,0 0 0 0 0,0 0 0 0 0,0 0 0 0 0,0 0-1 0 0,0-1 1 0 0,0 1 0 0 0,0 0 0 0 0,0 0 0 0 0,0 0-1 0 0,0 0 1 0 0,0 0 0 0 0,0 0 0 0 0,0 0 0 0 0,0 0 0 0 0,0 0-1 0 0,0 0 1 0 0,-1 0 0 0 0,-4-16 33 0 0,4 12-34 0 0,0 0 0 0 0,0 0 0 0 0,0 0 0 0 0,-4-6 0 0 0,-4-13 0 0 0,8 18 0 0 0,-1 0 0 0 0,-1 0 0 0 0,1 0 0 0 0,-1 1 0 0 0,0-1 0 0 0,0 1 0 0 0,-5-6 0 0 0,-11-17 0 0 0,-4-10 0 0 0,-42-52 0 0 0,36 52 0 0 0,14 18-364 0 0,1-1 0 0 0,1 0 0 0 0,-20-42 0 0 0,28 42-7208 0 0,4 1-2624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9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4119 2591 0 0,'46'-169'216'0'0,"13"-42"554"0"0,-27 103 145 0 0,74-225 1566 0 0,181-410 2637 0 0,-124 327-2451 0 0,40-37 38 0 0,27 16 322 0 0,-182 349-2238 0 0,61-133 1158 0 0,41-71 633 0 0,18 29-794 0 0,-18 31-692 0 0,-83 133-691 0 0,-54 80-277 0 0,-11 17-328 0 0,0 0-1 0 0,0-1 1 0 0,0 1 0 0 0,0 0-1 0 0,0 0 1 0 0,1 0-1 0 0,-1 1 1 0 0,0-1 0 0 0,1 0-1 0 0,0 1 1 0 0,4-2 0 0 0,20-5-10695 0 0,-15 6 3990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0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50 5039 0 0,'0'0'388'0'0,"3"1"-254"0"0,10 5-26 0 0,2 1 627 0 0,27 9-1 0 0,-37-15-625 0 0,0 0 1 0 0,0 0-1 0 0,0 0 0 0 0,0 0 1 0 0,0-1-1 0 0,1 0 0 0 0,-1 0 1 0 0,0 0-1 0 0,10-3 0 0 0,2-1-267 0 0,-1 0 0 0 0,1-2-1 0 0,-1 0 1 0 0,19-10-1 0 0,-32 14 108 0 0,17-9-67 0 0,1 1 0 0 0,26-9 0 0 0,-48 16 381 0 0,1 3-259 0 0,0 0 0 0 0,0 0 1 0 0,0 0-1 0 0,0 0 0 0 0,-1 0 0 0 0,1 0 0 0 0,0 0 0 0 0,0 0 0 0 0,0 0 1 0 0,0 0-1 0 0,-1 0 0 0 0,1 0 0 0 0,0 0 0 0 0,0 0 0 0 0,0 0 0 0 0,0 0 1 0 0,-1 0-1 0 0,1 1 0 0 0,0-1 0 0 0,0 0 0 0 0,0 0 0 0 0,0 0 1 0 0,0 0-1 0 0,0 0 0 0 0,-1 0 0 0 0,1 1 0 0 0,0-1 0 0 0,0 0 0 0 0,0 0 1 0 0,0 0-1 0 0,0 0 0 0 0,0 0 0 0 0,0 1 0 0 0,0-1 0 0 0,0 0 0 0 0,0 0 1 0 0,0 0-1 0 0,0 0 0 0 0,0 1 0 0 0,0-1 0 0 0,0 0 0 0 0,-7 14 395 0 0,0-1 0 0 0,0 0 0 0 0,-13 16 0 0 0,-98 118 5849 0 0,100-126-5108 0 0,0-2 0 0 0,-26 23-1 0 0,14-14-162 0 0,7-10-448 0 0,18-15-181 0 0,1 1 1 0 0,0-1-1 0 0,-1 1 0 0 0,1 0 1 0 0,-4 6 2164 0 0,9-10-1978 0 0,11-1-41 0 0,0 0-1 0 0,0 0 1 0 0,0-1 0 0 0,-1 0-1 0 0,1-1 1 0 0,-1-1 0 0 0,0 0 0 0 0,0 0-1 0 0,19-11 1 0 0,11-6 630 0 0,9-7-61 0 0,-21 9-630 0 0,-28 18-705 0 0,1 15-9065 0 0,-2-12 8672 0 0,0 0-1 0 0,-1 0 1 0 0,0 1 0 0 0,1-1-1 0 0,-1 0 1 0 0,0 0 0 0 0,0 0 0 0 0,0 0-1 0 0,0 0 1 0 0,0 0 0 0 0,-1 0-1 0 0,1-1 1 0 0,-3 4 0 0 0,-2 2-1884 0 0,-4 6-2343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8663 0 0,'-1'39'3125'0'0,"-2"1"-1"0"0,-2-1 0 0 0,-10 39 1 0 0,-37 112 3225 0 0,26-99-5151 0 0,15-42-735 0 0,10-44-466 0 0,0 0 0 0 0,1 0 1 0 0,0 1-1 0 0,0-1 0 0 0,0 0 1 0 0,0 0-1 0 0,3 7 0 0 0,2-4-586 0 0,-3-6 452 0 0,5 7-325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1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1 160 5351 0 0,'2'2'416'0'0,"3"7"25"0"0,0-1 0 0 0,-1 1 0 0 0,0 0 0 0 0,0 0 0 0 0,-1 0 0 0 0,0 0 0 0 0,0 1 0 0 0,-1-1 0 0 0,2 20 0 0 0,-2 7 3066 0 0,-5 66 0 0 0,-13 36 3084 0 0,8-80-3855 0 0,8-56-2342 0 0,3-14-952 0 0,0-7 109 0 0,1-5-172 0 0,3-35 0 0 0,-1-49-835 0 0,-4 86 1299 0 0,2 1 1 0 0,1-1-1 0 0,1 1 0 0 0,15-37 0 0 0,-14 38 149 0 0,1 5 703 0 0,0 0-1 0 0,1 0 0 0 0,0 0 1 0 0,1 1-1 0 0,19-20 1 0 0,-27 32-617 0 0,25-24 1256 0 0,-26 25-524 0 0,8-1-583 0 0,-8 2-211 0 0,-1 0 0 0 0,1 0 0 0 0,-1 0 0 0 0,1 0 0 0 0,-1-1 0 0 0,1 1 0 0 0,-1 0 0 0 0,1 0 0 0 0,-1 0 0 0 0,1 0 0 0 0,0 0 0 0 0,-1 0 0 0 0,1 0 0 0 0,-1 0 0 0 0,1 1 0 0 0,-1-1 0 0 0,1 0 0 0 0,-1 0 0 0 0,1 0 0 0 0,-1 0 0 0 0,1 1 0 0 0,-1-1 0 0 0,1 0 0 0 0,-1 1 0 0 0,0-1 0 0 0,1 0 0 0 0,-1 1 0 0 0,1-1 0 0 0,-1 1 0 0 0,4 4 81 0 0,0 0 0 0 0,-1 0-1 0 0,0 1 1 0 0,0-1 0 0 0,-1 1 0 0 0,0 0 0 0 0,0-1-1 0 0,0 1 1 0 0,1 7 0 0 0,7 59 526 0 0,-6-41-402 0 0,0 1 1 0 0,-1 39 0 0 0,-3-43-180 0 0,0-19-34 0 0,0 1-1 0 0,0 0 1 0 0,-1-1-1 0 0,-2 11 1 0 0,1-12 96 0 0,1 0 0 0 0,0 15 0 0 0,0 0 136 0 0,1-21 77 0 0,-14-9-266 0 0,11 5-51 0 0,0-1 0 0 0,1 0 0 0 0,-1 0 0 0 0,0 0 0 0 0,1 0 0 0 0,0 0 0 0 0,0 0 0 0 0,0-1 0 0 0,0 1 0 0 0,1-1 0 0 0,-1 1 0 0 0,1-1 0 0 0,0 0 0 0 0,-1-3 0 0 0,-2-10 0 0 0,-2-32 0 0 0,5 37 0 0 0,1 11 0 0 0,-2-12-97 0 0,1-1-1 0 0,0 0 1 0 0,1 1 0 0 0,0-1-1 0 0,1 0 1 0 0,4-15 0 0 0,-5 27 45 0 0,1 1 1 0 0,-1 0 0 0 0,1-1 0 0 0,0 1-1 0 0,-1 0 1 0 0,1-1 0 0 0,0 1-1 0 0,0 0 1 0 0,0 0 0 0 0,0 0-1 0 0,0 0 1 0 0,0 0 0 0 0,0 0 0 0 0,1 0-1 0 0,-1 0 1 0 0,3-1 0 0 0,-3 1-45 0 0,2 2-111 0 0,2 2 266 0 0,1 0-1 0 0,-1 0 1 0 0,0 0-1 0 0,0 1 1 0 0,-1 0-1 0 0,1 0 1 0 0,-1 0-1 0 0,1 0 1 0 0,5 9-1 0 0,-9-12 117 0 0,11-3-14 0 0,-8 0-147 0 0,-1 1 0 0 0,0-1 0 0 0,0 0 0 0 0,0 0 0 0 0,0 0 0 0 0,0-1 0 0 0,0 1 0 0 0,0-1 0 0 0,-1 0 0 0 0,1 1 0 0 0,-1-1 0 0 0,4-6 0 0 0,-1 0-8 0 0,0 0 1 0 0,0 0-1 0 0,5-15 0 0 0,-5 7-501 0 0,0 0-1 0 0,4-26 1 0 0,-7 34 286 0 0,-2 1-1 0 0,1-1 1 0 0,-1 0 0 0 0,-1 1 0 0 0,1-1-1 0 0,-1 1 1 0 0,-3-11 0 0 0,2 14 110 0 0,-1-17-107 0 0,3 13 364 0 0,3 17 161 0 0,3 12-104 0 0,20 28 714 0 0,-2 1 1 0 0,21 62 0 0 0,-40-87-764 0 0,0 0 0 0 0,-1 1 0 0 0,1 39 0 0 0,-5-50-127 0 0,0 15-37 0 0,-1 1 0 0 0,-2-1 1 0 0,-11 51-1 0 0,14-75-2 0 0,-7 18 0 0 0,1-11 0 0 0,-1 0 0 0 0,7-12-5 0 0,0 0 1 0 0,-1 0-1 0 0,1 1 1 0 0,0-1-1 0 0,0 0 1 0 0,0 0-1 0 0,-1 1 1 0 0,1-1-1 0 0,0 0 1 0 0,0 0-1 0 0,-1 0 1 0 0,1 1-1 0 0,0-1 1 0 0,-1 0-1 0 0,1 0 1 0 0,0 0-1 0 0,0 0 1 0 0,-1 0-1 0 0,1 0 1 0 0,0 0-1 0 0,-1 0 1 0 0,1 1-1 0 0,0-1 1 0 0,-1 0-1 0 0,1 0 1 0 0,0-1-1 0 0,-1 1 1 0 0,1 0-1 0 0,-1-1-72 0 0,0 0-1 0 0,0 0 0 0 0,0-1 0 0 0,0 1 1 0 0,1 0-1 0 0,-1-1 0 0 0,1 1 1 0 0,-1-1-1 0 0,1 1 0 0 0,0-1 0 0 0,-1 1 1 0 0,1-1-1 0 0,0-1 0 0 0,-2-24-2588 0 0,4 6-4527 0 0,2-3-2153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4055 0 0,'23'-25'239'0'0,"-13"14"330"0"0,17-17-1 0 0,-24 26-175 0 0,0 0 0 0 0,0 0 0 0 0,0 0-1 0 0,0 0 1 0 0,0 0 0 0 0,0 0 0 0 0,0 1 0 0 0,1-1-1 0 0,-1 1 1 0 0,1 0 0 0 0,5-1 0 0 0,-8 2-248 0 0,0 0 1 0 0,0 0 0 0 0,0 0 0 0 0,0 0-1 0 0,0 0 1 0 0,0 1 0 0 0,0-1 0 0 0,0 0-1 0 0,0 0 1 0 0,-1 1 0 0 0,1-1 0 0 0,0 1-1 0 0,0-1 1 0 0,0 1 0 0 0,0-1 0 0 0,1 2-1 0 0,1 0 304 0 0,3 1-42 0 0,-1 0 0 0 0,1 1 1 0 0,-1-1-1 0 0,0 1 0 0 0,0 0 0 0 0,-1 1 0 0 0,1-1 0 0 0,-1 1 0 0 0,0 0 0 0 0,0 0 0 0 0,-1 0 0 0 0,1 1 1 0 0,-1-1-1 0 0,4 11 0 0 0,0 3 240 0 0,-1 0 1 0 0,-1 1-1 0 0,3 24 1 0 0,-8-43-618 0 0,1 7 346 0 0,0-1 0 0 0,-1 1 0 0 0,0 0 0 0 0,0 0 0 0 0,-1-1 0 0 0,0 1 0 0 0,-3 10 0 0 0,-1 2 793 0 0,-13 29-1 0 0,12-39-732 0 0,1 0 0 0 0,-2 0 1 0 0,1 0-1 0 0,-14 13 0 0 0,3-2 235 0 0,10-12-367 0 0,-1 0 0 0 0,0-1 0 0 0,-15 12 0 0 0,19-16-165 0 0,0-1 1 0 0,0 0-1 0 0,-1 0 0 0 0,1-1 0 0 0,-1 1 1 0 0,0-1-1 0 0,0 0 0 0 0,0-1 0 0 0,0 1 1 0 0,-7 0-1 0 0,12-1-139 0 0,0-1 1 0 0,0 0-1 0 0,0 0 0 0 0,0 0 1 0 0,0 0-1 0 0,-1 0 0 0 0,1 0 1 0 0,0 0-1 0 0,0 0 1 0 0,0 0-1 0 0,0 0 0 0 0,0 0 1 0 0,-1 0-1 0 0,1 0 0 0 0,0 0 1 0 0,0 0-1 0 0,0 0 0 0 0,0 0 1 0 0,0 0-1 0 0,-1 0 0 0 0,1 0 1 0 0,0 0-1 0 0,0 0 1 0 0,0 0-1 0 0,0 0 0 0 0,0-1 1 0 0,-1 1-1 0 0,1 0 0 0 0,0 0 1 0 0,0 0-1 0 0,0 0 0 0 0,0 0 1 0 0,0 0-1 0 0,0 0 0 0 0,0-1 1 0 0,0 1-1 0 0,-1 0 1 0 0,1 0-1 0 0,0 0 0 0 0,0 0 1 0 0,0 0-1 0 0,0 0 0 0 0,0-1 1 0 0,0 1-1 0 0,0 0 0 0 0,0 0 1 0 0,0 0-1 0 0,0 0 0 0 0,0-1 1 0 0,0 1-1 0 0,0 0 0 0 0,0 0 1 0 0,0 0-1 0 0,0 0 1 0 0,0 0-1 0 0,0-1 0 0 0,0 1 1 0 0,0 0-1 0 0,0 0 0 0 0,1 0 1 0 0,-1 0-1 0 0,3-6 2 0 0,0 3-2 0 0,0 0 0 0 0,0-1 0 0 0,1 1 0 0 0,-1 0 0 0 0,1 1 0 0 0,0-1 0 0 0,0 1 0 0 0,0-1 0 0 0,0 1 0 0 0,5-2 0 0 0,8-2 0 0 0,22-5 0 0 0,-7 3 0 0 0,82-22 0 0 0,-83 21 0 0 0,-11 3-1304 0 0,24-11 0 0 0,-26 9-632 0 0,0-2 1 0 0,-1 0 0 0 0,-1 0 0 0 0,1-2 0 0 0,-2 0 0 0 0,16-16 0 0 0,-11 8-5303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3655 0 0,'0'0'278'0'0,"2"0"-182"0"0,26-9 4745 0 0,0 2-1 0 0,47-6 1 0 0,-68 13-4076 0 0,0 0 0 0 0,1 0 0 0 0,-1 1 0 0 0,10 2 0 0 0,10 0 1009 0 0,-22-2-1396 0 0,-1-1 1 0 0,1 1-1 0 0,-1 0 1 0 0,1 0-1 0 0,-1 0 1 0 0,7 3 0 0 0,-4-1 125 0 0,-5-2-401 0 0,-1 0-1 0 0,0 0 0 0 0,0 0 0 0 0,0 0 1 0 0,0 0-1 0 0,1 0 0 0 0,-2 0 0 0 0,1 0 0 0 0,0 1 1 0 0,0-1-1 0 0,0 0 0 0 0,-1 1 0 0 0,1-1 1 0 0,0 1-1 0 0,0 1 0 0 0,-1-1 54 0 0,1 1-53 0 0,0 0 1 0 0,-1 1-1 0 0,1-1 0 0 0,-1 0 0 0 0,0 1 0 0 0,0-1 0 0 0,0 0 0 0 0,-1 1 0 0 0,1-1 0 0 0,-1 0 0 0 0,0 1 0 0 0,1-1 0 0 0,-4 6 0 0 0,-1 3 221 0 0,-1 0 0 0 0,-7 13 0 0 0,-99 156 928 0 0,98-161-1250 0 0,-24 24 0 0 0,89-104-2 0 0,-38 48 0 0 0,-1 1 0 0 0,2 0 0 0 0,-1 1 0 0 0,1 1 0 0 0,1 0 0 0 0,0 0 0 0 0,0 2 0 0 0,28-10 0 0 0,-38 14 0 0 0,0 2 0 0 0,18 0 0 0 0,-13 2 0 0 0,0 0 0 0 0,18 3 0 0 0,-14 1 0 0 0,-1 4 0 0 0,-3 4 0 0 0,-7-7 0 0 0,0 1 0 0 0,0-1 0 0 0,-1 1 0 0 0,0 0 0 0 0,0 0 0 0 0,-1 0 0 0 0,0 0 0 0 0,0 1 0 0 0,-1-1 0 0 0,0 0 0 0 0,0 0 0 0 0,-1 0 0 0 0,1 1 0 0 0,-2-1 0 0 0,1 0 0 0 0,-4 10 0 0 0,-4 11 0 0 0,-2 0 0 0 0,-23 43 0 0 0,24-51 0 0 0,0 0 0 0 0,-1-1 0 0 0,-16 24 0 0 0,19-35 0 0 0,8-8 0 0 0,0 0 0 0 0,-1 1 0 0 0,1-1 0 0 0,-1 0 0 0 0,1 0 0 0 0,0 0 0 0 0,-1 1 0 0 0,1-1 0 0 0,-1 0 0 0 0,1 0 0 0 0,-1 0 0 0 0,1 0 0 0 0,-1 0 0 0 0,1 0 0 0 0,-1 0 0 0 0,1 0 0 0 0,0 0 0 0 0,-1 0 0 0 0,1 0 0 0 0,-2 0 0 0 0,0-1 0 0 0,1-1 0 0 0,-1 1 1 0 0,0 0-1 0 0,0-1 0 0 0,1 1 0 0 0,-1-1 0 0 0,1 1 1 0 0,-1-1-1 0 0,1 1 0 0 0,0-1 0 0 0,-1 0 0 0 0,1 0 1 0 0,0 0-1 0 0,0 0 0 0 0,-1-3 0 0 0,-10-35-11 0 0,11 35 6 0 0,-1-5-315 0 0,1 0 1 0 0,0 0 0 0 0,0 0 0 0 0,1 0 0 0 0,1 0-1 0 0,1-10 1 0 0,-2 18 241 0 0,0 1 0 0 0,1-1 1 0 0,-1 0-1 0 0,0 1 0 0 0,1-1 0 0 0,0 1 0 0 0,-1-1 1 0 0,1 1-1 0 0,0 0 0 0 0,-1-1 0 0 0,1 1 0 0 0,0 0 0 0 0,0-1 1 0 0,0 1-1 0 0,0 0 0 0 0,0 0 0 0 0,1 0 0 0 0,-1 0 1 0 0,0 0-1 0 0,0 0 0 0 0,2-1 0 0 0,0 1 1 0 0,6-3 66 0 0,1 2 23 0 0,-5 1 26 0 0,-1 0 0 0 0,0-1 0 0 0,0 0 0 0 0,0 0 0 0 0,0 0 0 0 0,-1 0 0 0 0,1-1 0 0 0,0 1 0 0 0,-1-1 0 0 0,0 0 0 0 0,0 0 0 0 0,6-7 0 0 0,-9 10-33 0 0,15-19 8 0 0,0 0 0 0 0,-2-1 1 0 0,-1 0-1 0 0,0-1 1 0 0,10-27-1 0 0,-15 32-12 0 0,1-3-339 0 0,9-31 0 0 0,6-18-241 0 0,-21 77 814 0 0,-1-1-1 0 0,0 1 0 0 0,-1 0 0 0 0,-1 12 0 0 0,0-10-28 0 0,-1-1 137 0 0,1 1 1 0 0,1 11-1 0 0,0 19 1161 0 0,0-39-1041 0 0,2-2-390 0 0,5 2-20 0 0,-5-3-53 0 0,0 0 0 0 0,0 0 0 0 0,0 0-1 0 0,0-1 1 0 0,0 1 0 0 0,0 0-1 0 0,-1-1 1 0 0,1 1 0 0 0,0-1 0 0 0,-1 0-1 0 0,1 0 1 0 0,-1 1 0 0 0,0-1 0 0 0,0 0-1 0 0,2-3 1 0 0,15-36-471 0 0,-14 29 120 0 0,2-2-292 0 0,-2 0 0 0 0,0-1 0 0 0,0 1 0 0 0,-2-1 0 0 0,2-16 0 0 0,-3 21 323 0 0,-1-1 1 0 0,-1 0-1 0 0,1 1 0 0 0,-1-1 0 0 0,-1 1 0 0 0,0 0 1 0 0,-7-21-1 0 0,0 4 430 0 0,7 21-67 0 0,0 0 0 0 0,0-1 0 0 0,0 1-1 0 0,-1 0 1 0 0,0 0 0 0 0,-5-7 0 0 0,8 12 543 0 0,2 4-264 0 0,8 12 70 0 0,0 1-1 0 0,-1 1 1 0 0,12 28-1 0 0,-3-6 111 0 0,-1-1 187 0 0,-1 1-1 0 0,-2 0 1 0 0,-1 1-1 0 0,6 43 1 0 0,-4-20-318 0 0,4 27-118 0 0,-12-44-253 0 0,4 34 0 0 0,-7-53 0 0 0,-3-21 0 0 0,0 0 0 0 0,0 0 0 0 0,-1-1 0 0 0,1 1 0 0 0,-1 0 0 0 0,0 0 0 0 0,-1 0 0 0 0,0-1 0 0 0,0 1 0 0 0,0 0 0 0 0,0 0 0 0 0,-5 9 0 0 0,5-12 0 0 0,0-1 0 0 0,0 0 0 0 0,0 1 0 0 0,-1-1 0 0 0,1 0 0 0 0,-1 0 0 0 0,1 1 0 0 0,-1-1 0 0 0,0-1 0 0 0,0 1 0 0 0,0 0 0 0 0,0 0 0 0 0,0-1 0 0 0,0 1 0 0 0,-1-1 0 0 0,1 0 0 0 0,-3 2 0 0 0,-10 1 0 0 0,12-4-51 0 0,0 1 1 0 0,0-1-1 0 0,0 0 1 0 0,0 0-1 0 0,0-1 1 0 0,0 1-1 0 0,0-1 1 0 0,0 1-1 0 0,1-1 1 0 0,-1 0-1 0 0,0 0 1 0 0,0 0-1 0 0,1 0 0 0 0,-1 0 1 0 0,0-1-1 0 0,1 1 1 0 0,0-1-1 0 0,-1 0 1 0 0,1 0-1 0 0,0 0 1 0 0,0 0-1 0 0,0 0 1 0 0,0 0-1 0 0,0-1 0 0 0,0 1 1 0 0,1 0-1 0 0,-1-1 1 0 0,1 0-1 0 0,-1 1 1 0 0,1-1-1 0 0,0 0 1 0 0,0 0-1 0 0,1 1 1 0 0,-1-1-1 0 0,0 0 1 0 0,1 0-1 0 0,0 0 0 0 0,0 0 1 0 0,-1 0-1 0 0,2 0 1 0 0,-1 0-1 0 0,1-4 1 0 0,0 2-857 0 0,0 0 1 0 0,1 0 0 0 0,0 1-1 0 0,0-1 1 0 0,4-8-1 0 0,11-8-6015 0 0,2 2-992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 6911 0 0,'1'0'310'0'0,"2"-3"-403"0"0,-2-1 2966 0 0,2 17 2666 0 0,-2-12-5328 0 0,-1 1 1 0 0,1-1-1 0 0,-1 0 0 0 0,1 0 0 0 0,-1 0 1 0 0,0 1-1 0 0,0-1 0 0 0,0 0 0 0 0,1 0 1 0 0,-1 1-1 0 0,-1 1 0 0 0,-10 36 3113 0 0,9-6-1586 0 0,1-15-705 0 0,-3 20 0 0 0,-2-9-203 0 0,0 0-184 0 0,0 1 0 0 0,3 1 0 0 0,0-1 0 0 0,2 44 0 0 0,1-70-658 0 0,0-2-1 0 0,0-1 1 0 0,0 0-1 0 0,0 0 0 0 0,1 0 0 0 0,-1 0 0 0 0,0 0 0 0 0,1 0 0 0 0,-1 0 1 0 0,0 0-1 0 0,1 0 0 0 0,-1 0 0 0 0,1 0 0 0 0,-1 0 0 0 0,1 0 1 0 0,1 1-1 0 0,-2-1-1118 0 0,2-2 683 0 0,0 0 0 0 0,0 0 0 0 0,0-1 0 0 0,-1 1-1 0 0,1 0 1 0 0,0-1 0 0 0,-1 1 0 0 0,1-1 0 0 0,-1 1 0 0 0,0-1 0 0 0,1 0 0 0 0,-1 0-1 0 0,1-3 1 0 0,0 2-327 0 0,2-4-474 0 0,-1 0 1 0 0,1 0-1 0 0,-2-1 1 0 0,1 1-1 0 0,2-14 1 0 0,-3 12 881 0 0,0 0-1 0 0,1 0 1 0 0,0 1-1 0 0,5-10 1 0 0,-2 8 715 0 0,0 0 1 0 0,0 1-1 0 0,9-11 1 0 0,-10 15 609 0 0,-1 1 0 0 0,1-1 0 0 0,0 1 1 0 0,1 0-1 0 0,-1 0 0 0 0,12-5 0 0 0,-11 6-220 0 0,-2 1-283 0 0,-1 1-1 0 0,0-1 1 0 0,0 0-1 0 0,0 0 1 0 0,5-4-1 0 0,-7 6-336 0 0,1-1 0 0 0,-1 1-1 0 0,1-1 1 0 0,-1 1 0 0 0,1-1-1 0 0,0 1 1 0 0,-1 0 0 0 0,1 0-1 0 0,0-1 1 0 0,-1 1-1 0 0,3 1 1 0 0,-1-1 156 0 0,-1-1-13 0 0,0 1-108 0 0,-1-1-242 0 0,10-1-740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3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13 110 9615 0 0,'-1'3'274'0'0,"-10"7"5192"0"0,15-11-2056 0 0,6 2-2444 0 0,-6-1-203 0 0,33-2 2632 0 0,1-2 1 0 0,54-13-1 0 0,-14 3-1497 0 0,-41 7-1799 0 0,33-4-13 0 0,20-4-81 0 0,-35 4-6 0 0,21-3-2945 0 0,-2-6-4548 0 0,-53 12-2114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3311 0 0,'15'-1'251'0'0,"-3"-2"186"0"0,-3-6 2054 0 0,-8 7-2098 0 0,0 1 0 0 0,0 0 0 0 0,0 0-1 0 0,0 0 1 0 0,1 0 0 0 0,-1 0 0 0 0,0 0 0 0 0,0 0 0 0 0,1 1-1 0 0,2-2 1 0 0,12-2 4351 0 0,-12 3-3877 0 0,0 0-1 0 0,0 1 1 0 0,-1-2 0 0 0,1 1-1 0 0,0 0 1 0 0,3-3 0 0 0,-6 4-783 0 0,0-1 0 0 0,0 1 0 0 0,0-1 0 0 0,1 1 0 0 0,-1-1 0 0 0,0 1 0 0 0,0 0 0 0 0,0-1 0 0 0,0 1 0 0 0,0 0 0 0 0,0 0 0 0 0,0 0 0 0 0,2 0 0 0 0,-2 0-29 0 0,0 0 1 0 0,0 0 0 0 0,1 0-1 0 0,-1 0 1 0 0,0 0-1 0 0,0 0 1 0 0,1-1 0 0 0,-1 1-1 0 0,0 0 1 0 0,0-1 0 0 0,0 1-1 0 0,0-1 1 0 0,2 0-1 0 0,15-7 246 0 0,3-1-3549 0 0,1-5-3867 0 0,-17 5 1248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4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4543 0 0,'0'0'354'0'0,"3"-1"-233"0"0,25-5 7335 0 0,37-4 0 0 0,-27 8-5294 0 0,-32 3-1692 0 0,0-1-1 0 0,0 1 1 0 0,0 0-1 0 0,0 1 1 0 0,11 3-1 0 0,-12-3 0 0 0,-2-1 261 0 0,-1 1-24 0 0,1 3-535 0 0,0-1 1 0 0,0 0-1 0 0,-1 1 1 0 0,0 0-1 0 0,1 0 1 0 0,-1-1-1 0 0,-1 1 1 0 0,1 1-1 0 0,-1-1 1 0 0,0 0-1 0 0,0 0 0 0 0,-1 0 1 0 0,1 1-1 0 0,-1-1 1 0 0,0 0-1 0 0,-1 0 1 0 0,1 1-1 0 0,-2 6 1 0 0,-3 9 310 0 0,-1-1 0 0 0,-1 1 0 0 0,-13 25 0 0 0,-2 7-46 0 0,13-26-370 0 0,0 1 1 0 0,2 0-1 0 0,1 1 0 0 0,-3 54 0 0 0,9-68-66 0 0,4-5 0 0 0,5-5 0 0 0,3-5 0 0 0,-8-2 0 0 0,0 1 0 0 0,0-1 0 0 0,0-1 0 0 0,0 1 0 0 0,0 0 0 0 0,-1-1 0 0 0,1 0 0 0 0,-1 1 0 0 0,0-1 0 0 0,0-1 0 0 0,0 1 0 0 0,4-6 0 0 0,4-6 0 0 0,14-29 0 0 0,-12 20 0 0 0,2-3 0 0 0,-4 7 0 0 0,1 1 0 0 0,16-22 0 0 0,-4 11 0 0 0,-2 2 0 0 0,1 1 0 0 0,1 1 0 0 0,1 1 0 0 0,29-21 0 0 0,-45 39 0 0 0,1 0 0 0 0,0 0 0 0 0,1 1 0 0 0,-1 1 0 0 0,17-7 0 0 0,-24 11 0 0 0,0 0 0 0 0,0 1 0 0 0,0-1 0 0 0,0 1 0 0 0,0-1 0 0 0,0 1 0 0 0,-1 0 0 0 0,1 0 0 0 0,0 0 0 0 0,0 1 0 0 0,0-1 0 0 0,0 1 0 0 0,0-1 0 0 0,0 1 0 0 0,0 0 0 0 0,-1 0 0 0 0,1 0 0 0 0,0 1 0 0 0,-1-1 0 0 0,1 1 0 0 0,-1-1 0 0 0,1 1 0 0 0,-1 0 0 0 0,0 0 0 0 0,0 0 0 0 0,0 0 0 0 0,3 4 0 0 0,2 3 0 0 0,-1 0 0 0 0,0 1 0 0 0,-1 0 0 0 0,0 0 0 0 0,0 0 0 0 0,-1 0 0 0 0,-1 1 0 0 0,0 0 0 0 0,0 0 0 0 0,1 12 0 0 0,0 14 0 0 0,-2 64 0 0 0,-3-65 0 0 0,1-19 0 0 0,-1-1 0 0 0,-5 23 0 0 0,3-24 0 0 0,1-9 0 0 0,-6 7 0 0 0,6-10 4 0 0,1-1-1 0 0,-1 1 1 0 0,1-1 0 0 0,-1 0-1 0 0,0 1 1 0 0,0-1 0 0 0,0 0-1 0 0,0 0 1 0 0,-3 2 0 0 0,0 0-377 0 0,4-2-446 0 0,0-1 1 0 0,-1-1-1 0 0,1 1 0 0 0,0 0 1 0 0,0 0-1 0 0,-1 0 1 0 0,1 0-1 0 0,0-1 0 0 0,-1 1 1 0 0,1-1-1 0 0,-1 1 0 0 0,1-1 1 0 0,0 0-1 0 0,-3 1 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4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3247 0 0,'0'0'6440'0'0,"1"2"-4950"0"0,1 12 114 0 0,0 0 1 0 0,-1 0 0 0 0,0-1 0 0 0,-2 24 0 0 0,-15 71 4555 0 0,3-28-3777 0 0,13-78-2541 0 0,0 1-129 0 0,1 8-1142 0 0,0 0-4922 0 0</inkml:trace>
  <inkml:trace contextRef="#ctx0" brushRef="#br0" timeOffset="1">128 225 7367 0 0,'56'16'1358'0'0,"-38"-12"2317"0"0,1 0 0 0 0,0 0 0 0 0,0-2 0 0 0,37 0 0 0 0,19-6 1652 0 0,-72 4-5056 0 0,-1 0-210 0 0,16 3-122 0 0,-14-1-425 0 0,-2 0-415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6647 0 0,'6'16'592'0'0,"-3"-1"-472"0"0,-3 1-120 0 0,3 2 0 0 0,2 4 1144 0 0,-4 0 200 0 0,-2-3 48 0 0,2-2 8 0 0,4-2-544 0 0,-3 1-112 0 0,-4-1-16 0 0,5-2 56 0 0,2 1-856 0 0,-5 0-24 0 0,1-2-4072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5351 0 0,'4'-5'118'0'0,"1"1"-1"0"0,0 1 1 0 0,1-1-1 0 0,7-3 0 0 0,12-9 1440 0 0,-10 6 148 0 0,0 1 0 0 0,2 0 0 0 0,-1 1 0 0 0,1 1 0 0 0,24-8 0 0 0,-21 9-209 0 0,-1-2 0 0 0,0 0 0 0 0,31-18 1 0 0,-47 23-1283 0 0,1 1-1 0 0,0 0 1 0 0,1-1 0 0 0,-1 1-1 0 0,0 1 1 0 0,7-3 0 0 0,15-7 552 0 0,-24 11-1620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5727 0 0,'2'-1'443'0'0,"35"-20"1023"0"0,-19 13 1393 0 0,-1 1 0 0 0,1 0 1 0 0,0 2-1 0 0,32-7 0 0 0,3 7 416 0 0,-39 5-2573 0 0,0 1 0 0 0,-1 1 0 0 0,1 0 0 0 0,15 5 0 0 0,-17-4-572 0 0,0-1-1 0 0,1 1 1 0 0,-1-2-1 0 0,0 0 0 0 0,17 0 1 0 0,-21-3-449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2303 0 0,'0'0'200'0'0,"3"14"-200"0"0,2-3 0 0 0,-2 1 168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3247 0 0,'19'-10'342'0'0,"-3"-2"-225"0"0,-14 9-1 0 0,1 1 1 0 0,-1 0-1 0 0,0 0 0 0 0,1 1 1 0 0,0-1-1 0 0,-1 0 1 0 0,1 1-1 0 0,0-1 1 0 0,0 1-1 0 0,0 0 1 0 0,0 0-1 0 0,0 0 0 0 0,0 1 1 0 0,0-1-1 0 0,4 0 1 0 0,25 1 755 0 0,-22 0-338 0 0,0-1 0 0 0,0 1 0 0 0,0 1-1 0 0,0 0 1 0 0,0 1 0 0 0,0-1 0 0 0,14 6-1 0 0,-22-6-296 0 0,0 0 0 0 0,0 0-1 0 0,0 0 1 0 0,0 1-1 0 0,0-1 1 0 0,-1 1 0 0 0,1-1-1 0 0,0 1 1 0 0,-1-1 0 0 0,1 1-1 0 0,-1 0 1 0 0,0 0-1 0 0,0 0 1 0 0,1 0 0 0 0,0 4-1 0 0,0-3 50 0 0,-1 1 0 0 0,-1 0 0 0 0,1-1 1 0 0,0 1-1 0 0,-1 0 0 0 0,0 0 0 0 0,0 0 0 0 0,-1 6 0 0 0,-1 2 207 0 0,0 0 0 0 0,-1 0 1 0 0,-1-1-1 0 0,0 0 0 0 0,-6 12 0 0 0,-28 49 1683 0 0,34-64-1945 0 0,-1 0-1 0 0,0-1 1 0 0,-10 10-1 0 0,2-1 112 0 0,11-13-310 0 0,-1 0 1 0 0,0 0-1 0 0,0-1 0 0 0,0 1 0 0 0,0-1 0 0 0,-6 3 0 0 0,8-4-106 0 0,1-1-1 0 0,-1 0 0 0 0,0 1 0 0 0,1-1 0 0 0,-1 0 0 0 0,0 0 0 0 0,0 0 0 0 0,1 0 0 0 0,-1 0 1 0 0,0 0-1 0 0,1 0 0 0 0,-1 0 0 0 0,0 0 0 0 0,0 0 0 0 0,1 0 0 0 0,-1 0 0 0 0,0 0 0 0 0,1 0 1 0 0,-1-1-1 0 0,0 1 0 0 0,1 0 0 0 0,-1-1 0 0 0,0 1 0 0 0,1 0 0 0 0,-1-1 0 0 0,0 1 0 0 0,1-1 1 0 0,-1 1-1 0 0,0-1 0 0 0,-11-17-3506 0 0,9 11 2396 0 0,0 0 0 0 0,1 0 0 0 0,-2-11 1 0 0,-1-5-2417 0 0,-4-2-569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3311 0 0,'-1'2'251'0'0,"-12"42"2059"0"0,-19 42-1 0 0,-9 29 3088 0 0,15-48-2876 0 0,25-65-1731 0 0,7-15-1912 0 0,1-3-2731 0 0,-1-4-1270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2847 0 0,'9'-6'108'0'0,"0"0"0"0"0,15-13 0 0 0,10-2 14330 0 0,-34 25-14579 0 0,0-2-896 0 0,0 1 1230 0 0,0 0-1 0 0,-1 0 1 0 0,1 1-1 0 0,-1-1 1 0 0,1 0-1 0 0,-1 0 1 0 0,0 0-1 0 0,0 0 1 0 0,0 1-1 0 0,-1-1 0 0 0,1-1 1 0 0,-1 1-1 0 0,-3 5 1 0 0,3-4-103 0 0,0-1 0 0 0,0 1 0 0 0,1-1-1 0 0,-1 1 1 0 0,1 0 0 0 0,0-1 0 0 0,-1 9 0 0 0,-1 0-13 0 0,3-10-24 0 0,2-2 1 0 0,18-1-43 0 0,7 1-12 0 0,-20 0 5 0 0,0 1 0 0 0,0 0 0 0 0,-1 0 0 0 0,7 3 0 0 0,-11-4 98 0 0,1 2 24 0 0,3 4 121 0 0,-1-1-1 0 0,1 1 1 0 0,-1 0-1 0 0,0 0 1 0 0,0 0-1 0 0,4 9 1 0 0,-7-11-18 0 0,0 0 1 0 0,0 0 0 0 0,-1 0 0 0 0,1 1-1 0 0,-1-1 1 0 0,0 0 0 0 0,-1 1-1 0 0,1-1 1 0 0,-1 1 0 0 0,0-1 0 0 0,0 1-1 0 0,-1 8 1 0 0,0-6 30 0 0,0-1-87 0 0,0 0 0 0 0,-1 0 0 0 0,0 0 1 0 0,0 0-1 0 0,-3 7 0 0 0,-12 25-159 0 0,17-36-136 0 0,-2 0-61 0 0,-1 5 248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7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145 296 3247 0 0,'0'0'12247'0'0,"1"-1"-11908"0"0,20-19 326 0 0,-20 19-476 0 0,0-2-904 0 0,0 0-116 0 0,-5-3-4221 0 0,3 6 4910 0 0,1 0 0 0 0,-1-1 0 0 0,1 1 0 0 0,-1 0-1 0 0,0 0 1 0 0,1 0 0 0 0,-1-1 0 0 0,1 1-1 0 0,-1 0 1 0 0,1 0 0 0 0,-1 0 0 0 0,1 0-1 0 0,-1 0 1 0 0,0 0 0 0 0,0 0 0 0 0,-16 8-1066 0 0,-14 18 1302 0 0,27-22-208 0 0,-6 6 529 0 0,-1 1-1 0 0,2 1 1 0 0,-1-1 0 0 0,2 2-1 0 0,-14 23 1 0 0,16-24 431 0 0,1 0 1 0 0,0 0-1 0 0,1 0 0 0 0,1 0 1 0 0,0 1-1 0 0,0-1 0 0 0,0 16 1 0 0,2-20-174 0 0,1 0 0 0 0,0 0 0 0 0,2 15 0 0 0,-2-20-312 0 0,1 1 0 0 0,1-1-1 0 0,-1 1 1 0 0,0-1 0 0 0,1 0-1 0 0,0 0 1 0 0,0 1 0 0 0,0-1-1 0 0,0 0 1 0 0,5 4-1 0 0,-6-5-178 0 0,0 0-1 0 0,1 0 0 0 0,-1-1 0 0 0,1 1 1 0 0,0-1-1 0 0,0 1 0 0 0,-1-1 0 0 0,1 1 0 0 0,0-1 1 0 0,0 0-1 0 0,0 0 0 0 0,0 0 0 0 0,1 0 0 0 0,-1 0 1 0 0,0-1-1 0 0,0 1 0 0 0,0-1 0 0 0,1 1 0 0 0,-1-1 1 0 0,4 0-1 0 0,0 0 6 0 0,-1 0 1 0 0,1-1-1 0 0,-1 0 1 0 0,1 0-1 0 0,-1 0 1 0 0,1-1-1 0 0,-1 1 1 0 0,0-1-1 0 0,0-1 1 0 0,0 1-1 0 0,0-1 1 0 0,0 0-1 0 0,0 0 1 0 0,-1 0-1 0 0,1 0 1 0 0,-1-1-1 0 0,0 0 1 0 0,0 0-1 0 0,0 0 1 0 0,5-9-1 0 0,14-10 237 0 0,-18 19-366 0 0,-1 0-1 0 0,0 0 1 0 0,0 0-1 0 0,0 0 1 0 0,3-6-1 0 0,10-12 14 0 0,-13 18-112 0 0,0-1-1 0 0,-1 1 0 0 0,1-1 0 0 0,3-8 0 0 0,-5 10-51 0 0,0-1 1 0 0,0 1 0 0 0,0 0-1 0 0,1 0 1 0 0,3-4 0 0 0,-4 5-153 0 0,1-1 1 0 0,-1 1-1 0 0,0-1 1 0 0,0 0-1 0 0,-1 1 1 0 0,1-1-1 0 0,0 0 1 0 0,1-4-1 0 0,-2 4-208 0 0,0 0 1 0 0,1 0-1 0 0,-1 0 0 0 0,1 1 1 0 0,0-1-1 0 0,0 0 0 0 0,0 1 1 0 0,3-3-1 0 0,9-14-6251 0 0,-6 2-818 0 0</inkml:trace>
  <inkml:trace contextRef="#ctx0" brushRef="#br0" timeOffset="1">434 0 3223 0 0,'0'2'240'0'0,"2"31"1174"0"0,4 18 5102 0 0,-2-23-1625 0 0,0 28 0 0 0,-4-54-4428 0 0,-1 20 869 0 0,0-20-1103 0 0,2 13 8 0 0,1 4-4727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3247 0 0,'0'0'251'0'0,"0"-2"-160"0"0,2 0-55 0 0,1-5 670 0 0,1 0-1 0 0,0 0 0 0 0,7-9 1 0 0,-9 13-397 0 0,0 1 0 0 0,1 0 0 0 0,-1-1 0 0 0,1 1 0 0 0,0 0-1 0 0,-1 1 1 0 0,1-1 0 0 0,0 0 0 0 0,0 1 0 0 0,0 0 0 0 0,0-1 0 0 0,3 0 0 0 0,0 1 215 0 0,-1 0-1 0 0,1 0 0 0 0,-1 0 0 0 0,1 1 0 0 0,0 0 1 0 0,-1 0-1 0 0,1 0 0 0 0,-1 1 0 0 0,1-1 1 0 0,-1 1-1 0 0,1 1 0 0 0,-1-1 0 0 0,8 4 1 0 0,-11-4 214 0 0,7 7 734 0 0,-4-4-1156 0 0,-1 1 1 0 0,1 0-1 0 0,-2 1 0 0 0,1-1 1 0 0,0 1-1 0 0,-1-1 0 0 0,0 1 1 0 0,0 0-1 0 0,-1 1 0 0 0,0-1 1 0 0,0 0-1 0 0,2 12 0 0 0,10 56 1933 0 0,9 138-1 0 0,-21-195-1836 0 0,1 0-1 0 0,1 0 0 0 0,5 17 1 0 0,-3-22 33 0 0,-5-9-317 0 0,1-2-37 0 0,12 8 42 0 0,-13-9-198 0 0,1-1-178 0 0,1-4-133 0 0,1 1 0 0 0,-1-1 0 0 0,0 0 1 0 0,4-8-1 0 0,2-12-8765 0 0,-9 10 625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4255 0 0,'0'0'332'0'0,"3"-2"-220"0"0,10-8 1078 0 0,1 1 1 0 0,0 0-1 0 0,1 1 0 0 0,-1 0 0 0 0,23-7 0 0 0,-26 11-210 0 0,1 1 1 0 0,-1 0-1 0 0,1 1 1 0 0,0 0-1 0 0,0 0 1 0 0,0 2-1 0 0,0-1 1 0 0,15 3 0 0 0,-24-2-384 0 0,10 5 404 0 0,-10-4-827 0 0,-1 0 0 0 0,0 0 1 0 0,0 0-1 0 0,0 1 0 0 0,0-1 0 0 0,0 1 0 0 0,0-1 0 0 0,0 1 1 0 0,0 0-1 0 0,0 0 0 0 0,-1 0 0 0 0,3 3 0 0 0,-4-3-77 0 0,0 0-1 0 0,0-1 0 0 0,1 1 1 0 0,-2 0-1 0 0,1 0 1 0 0,0 0-1 0 0,0-1 1 0 0,0 1-1 0 0,-1 0 1 0 0,1-1-1 0 0,-1 1 0 0 0,1 0 1 0 0,-1-1-1 0 0,-1 3 1 0 0,-2 3 195 0 0,0-1 0 0 0,0 1 0 0 0,-1-1 1 0 0,0 0-1 0 0,0 0 0 0 0,-1 0 0 0 0,0-1 0 0 0,0 0 1 0 0,0 0-1 0 0,-8 5 0 0 0,-8 4 809 0 0,-41 18 0 0 0,3-5 252 0 0,60-27-1353 0 0,0 0 1 0 0,0 0-1 0 0,1 0 1 0 0,-1 0-1 0 0,0 0 1 0 0,0 0-1 0 0,0 0 0 0 0,0 0 1 0 0,0 0-1 0 0,0 0 1 0 0,0 0-1 0 0,0 0 1 0 0,0 1-1 0 0,0-1 0 0 0,0 0 1 0 0,0 0-1 0 0,0 0 1 0 0,0 0-1 0 0,0 0 1 0 0,0 0-1 0 0,0 0 0 0 0,0 0 1 0 0,0 0-1 0 0,0 0 1 0 0,0 1-1 0 0,0-1 1 0 0,0 0-1 0 0,0 0 1 0 0,0 0-1 0 0,0 0 0 0 0,0 0 1 0 0,0 0-1 0 0,0 0 1 0 0,0 0-1 0 0,0 0 1 0 0,0 0-1 0 0,0 1 0 0 0,0-1 1 0 0,0 0-1 0 0,0 0 1 0 0,0 0-1 0 0,0 0 1 0 0,0 0-1 0 0,0 0 0 0 0,0 0 1 0 0,-1 0-1 0 0,1 0 1 0 0,0 0-1 0 0,0 0 1 0 0,0 0-1 0 0,7 1 2 0 0,35-5-2 0 0,43-11 0 0 0,-76 14 0 0 0,112-30 0 0 0,-108 27-9 0 0,0 0-1 0 0,14-7 1 0 0,-16 7-127 0 0,-10 3-716 0 0,12-14-7885 0 0,-9 5 3739 0 0,-4 8 4482 0 0,0 1 1 0 0,1-1-1 0 0,-2 0 0 0 0,1 0 1 0 0,0 1-1 0 0,0-1 0 0 0,0 0 1 0 0,-1 0-1 0 0,0-2 0 0 0,-14-12-4694 0 0,3 3 4352 0 0,-1 2 1 0 0,-1 0-1 0 0,-27-18 1 0 0,-8-6 1245 0 0,43 31-140 0 0,-1 0 0 0 0,-13-8 0 0 0,17 11-126 0 0,2 0 260 0 0,0 2-231 0 0,0-1 0 0 0,1 0-1 0 0,-1 0 1 0 0,1 1 0 0 0,-1-1-1 0 0,0 0 1 0 0,1 1 0 0 0,-1-1-1 0 0,1 1 1 0 0,-1-1-1 0 0,1 1 1 0 0,-1-1 0 0 0,1 1-1 0 0,-1-1 1 0 0,1 1 0 0 0,-1-1-1 0 0,1 1 1 0 0,0 0 0 0 0,-1-1-1 0 0,1 1 1 0 0,0 0-1 0 0,0-1 1 0 0,-1 1 0 0 0,1 0-1 0 0,0-1 1 0 0,0 1 0 0 0,0 0-1 0 0,0-1 1 0 0,0 2 0 0 0,-2 26 1147 0 0,2-21-468 0 0,5 83 4962 0 0,-10-30-2796 0 0,0 19 1492 0 0,5-76-3976 0 0,3 10 275 0 0,-2-9-689 0 0,0-2-45 0 0,-1-1 0 0 0,0 1 0 0 0,1-1 0 0 0,-1 0 0 0 0,1 1 1 0 0,0-1-1 0 0,0 0 0 0 0,-1 1 0 0 0,1-1 0 0 0,0 0 0 0 0,0 0 1 0 0,0 0-1 0 0,0 1 0 0 0,0-1 0 0 0,0 0 0 0 0,1 0 0 0 0,-1-1 1 0 0,2 2-1 0 0,13 13 13 0 0,-13-12-103 0 0,1 1 0 0 0,-1-1 0 0 0,0 1 0 0 0,0 0-1 0 0,0 0 1 0 0,-1 1 0 0 0,1-1 0 0 0,2 8 0 0 0,-4-10 21 0 0,0 0 1 0 0,-1 1 0 0 0,0-1 0 0 0,1 0 0 0 0,-1 0-1 0 0,0 0 1 0 0,0 0 0 0 0,0 1 0 0 0,-1-1-1 0 0,1 0 1 0 0,0 0 0 0 0,-1 0 0 0 0,0 0-1 0 0,1 0 1 0 0,-1 0 0 0 0,0 0 0 0 0,0 0-1 0 0,0 0 1 0 0,0 0 0 0 0,0 0 0 0 0,-1-1-1 0 0,-1 4 1 0 0,-30 28 123 0 0,32-32-88 0 0,-1 0 0 0 0,0 0 0 0 0,1 0 0 0 0,-1 0 0 0 0,0 0-1 0 0,1-1 1 0 0,-1 1 0 0 0,0 0 0 0 0,0-1 0 0 0,0 0 0 0 0,-2 1 0 0 0,-5 1 89 0 0,7-1 64 0 0,5-1-110 0 0,13 1 390 0 0,0-1 1 0 0,0 0-1 0 0,30-5 0 0 0,49-16 1482 0 0,40-22-1460 0 0,-15 4-190 0 0,-62 22-1391 0 0,43-11-6816 0 0,-60 18-2274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8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6647 0 0,'2'1'8162'0'0,"1"0"-7263"0"0,0 0 0 0 0,0-1 0 0 0,0 1 0 0 0,0-1 0 0 0,6 1 0 0 0,33-5 2109 0 0,-11 0-1124 0 0,-18 4-1117 0 0,1 0-73 0 0,-1-1 0 0 0,1 0 0 0 0,-1-1 0 0 0,0-1 0 0 0,18-5 0 0 0,62-24 967 0 0,-89 30-1857 0 0,-1 0 1 0 0,0 0-1 0 0,1 0 0 0 0,5-5 0 0 0,6-5-2086 0 0,-10 4-4639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19 4319 0 0,'-6'-4'256'0'0,"-17"-7"78"0"0,20 10 37 0 0,1 1-1 0 0,-1-1 1 0 0,0 0 0 0 0,0 1 0 0 0,0 0 0 0 0,-4 0 0 0 0,6 2 714 0 0,-2 6-261 0 0,1-1-1 0 0,1 1 1 0 0,-1-1-1 0 0,1 1 1 0 0,0 0-1 0 0,1-1 1 0 0,1 16-1 0 0,10 59 2826 0 0,-5-45-2349 0 0,1 31 2431 0 0,-4 101 0 0 0,-3-48-457 0 0,5-87-2150 0 0,-4-27-966 0 0,1 1 0 0 0,-2-1 0 0 0,1 8 0 0 0,-4-17-323 0 0,-15-8-6 0 0,9 5-6 0 0,0 0 1 0 0,0-1-1 0 0,0 0 1 0 0,1 0-1 0 0,0-1 1 0 0,-7-8-1 0 0,-10-12-390 0 0,16 17 441 0 0,0 0 1 0 0,-12-18-1 0 0,15 19-7 0 0,0-1 1 0 0,0 0-1 0 0,1-1 1 0 0,0 1-1 0 0,1-1 1 0 0,-4-17-1 0 0,7 26 37 0 0,2 0 5 0 0,-1 1 83 0 0,1 1-1 0 0,-1-1 0 0 0,0 0 0 0 0,1 1 0 0 0,-1-1 0 0 0,1 0 0 0 0,-1 1 1 0 0,1-1-1 0 0,-1 1 0 0 0,1-1 0 0 0,-1 1 0 0 0,1-1 0 0 0,0 1 1 0 0,-1-1-1 0 0,1 1 0 0 0,0-1 0 0 0,-1 1 0 0 0,1 0 0 0 0,0 0 0 0 0,0-1 1 0 0,0 1-1 0 0,0 0 15 0 0,-1 0 1 0 0,0 0 0 0 0,1 0 0 0 0,-1 0-1 0 0,0 0 1 0 0,1 0 0 0 0,-1 0-1 0 0,1 0 1 0 0,-1 0 0 0 0,0 0 0 0 0,1 0-1 0 0,-1 1 1 0 0,0-1 0 0 0,1 0-1 0 0,-1 0 1 0 0,1 0 0 0 0,-1 1 0 0 0,0-1-1 0 0,0 0 1 0 0,1 0 0 0 0,-1 1-1 0 0,0-1 1 0 0,1 0 0 0 0,-1 0 0 0 0,0 1-1 0 0,0 0 1 0 0,2 1 9 0 0,2 7 113 0 0,0 0 0 0 0,0-1 0 0 0,-1 1 0 0 0,0 1 0 0 0,-1-1 0 0 0,0 0 0 0 0,1 16 0 0 0,-3-3 393 0 0,-1 0 0 0 0,-2-1 0 0 0,-6 33 0 0 0,7-44-277 0 0,6-20 22 0 0,3-5-123 0 0,-3 8-144 0 0,1-1 0 0 0,0 1 0 0 0,1 0 0 0 0,0 0 0 0 0,0 1 0 0 0,0-1 0 0 0,13-9 0 0 0,2 2 0 0 0,32-16 0 0 0,-13 7 0 0 0,-28 16-283 0 0,-1-1 1 0 0,0-1-1 0 0,0 1 0 0 0,17-20 1 0 0,-18 18-929 0 0,8-9-6877 0 0,-4 1-1408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8783 0 0,'34'-41'4802'0'0,"-34"41"-4451"0"0,1 0 0 0 0,-1 0 0 0 0,1-1 0 0 0,-1 1 0 0 0,1 0 0 0 0,-1 0 0 0 0,1 0 0 0 0,-1-1 0 0 0,1 1 0 0 0,-1 0 0 0 0,1 0 0 0 0,-1 0 0 0 0,1 0 0 0 0,-1 0 0 0 0,1 0 0 0 0,-1 0 0 0 0,1 0 0 0 0,-1 0 0 0 0,1 0 0 0 0,-1 0 0 0 0,1 1 0 0 0,1-1-110 0 0,-1 1 0 0 0,0 0 1 0 0,0-1-1 0 0,0 1 0 0 0,0 0 0 0 0,0 0 0 0 0,0 0 0 0 0,0 0 0 0 0,0 0 0 0 0,1 1 0 0 0,12 24 556 0 0,6 42-2699 0 0,-13-35-6051 0 0,-3 9-1563 0 0,-5-3 8129 0 0,1 12 3935 0 0,0-42-1292 0 0,1-1 0 0 0,0 0-1 0 0,1 0 1 0 0,2 11 0 0 0,-2-16-524 0 0,-1 0 1 0 0,0 1-1 0 0,1-1 1 0 0,0 0-1 0 0,0 0 1 0 0,0 0-1 0 0,0 0 1 0 0,0 0-1 0 0,0 0 0 0 0,1 0 1 0 0,-1-1-1 0 0,1 0 1 0 0,0 1-1 0 0,0-1 1 0 0,5 3-1 0 0,-3-2-168 0 0,1-1-1 0 0,0 0 0 0 0,0 0 0 0 0,-1 0 0 0 0,1-1 0 0 0,0 0 0 0 0,0 0 0 0 0,11 0 0 0 0,-4-1-337 0 0,0 0-1 0 0,0-1 0 0 0,-1-1 1 0 0,1 0-1 0 0,0-1 0 0 0,0 0 1 0 0,-1-1-1 0 0,0 0 0 0 0,0-1 1 0 0,0 0-1 0 0,0-1 0 0 0,-1 0 1 0 0,13-10-1 0 0,22-12-220 0 0,-32 20-10 0 0,0 0 0 0 0,0-1 0 0 0,-1-1 1 0 0,0-1-1 0 0,12-11 0 0 0,-23 20-119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6303 0 0,'-17'104'979'0'0,"-31"125"13953"0"0,46-220-14423 0 0,-1 6 639 0 0,0 0-1 0 0,1 0 1 0 0,1 21 885 0 0,3-36-1664 0 0,0 0-359 0 0,0 0-1 0 0,0 0 0 0 0,0 0 0 0 0,0 0 0 0 0,0 0 0 0 0,0 0 0 0 0,0-1 0 0 0,0 1 1 0 0,0-1-1 0 0,0 0 0 0 0,-1 1 0 0 0,1-1 0 0 0,0 0 0 0 0,0 0 0 0 0,0 0 0 0 0,-1 0 1 0 0,3-3-1 0 0,3-2-18 0 0,0 0 0 0 0,10-14 1 0 0,0 2-7 0 0,16-22-510 0 0,-23 27-643 0 0,21-21 0 0 0,-30 34 1110 0 0,0-1 1 0 0,-1 0-1 0 0,1 1 0 0 0,0-1 0 0 0,-1 1 1 0 0,1 0-1 0 0,0-1 0 0 0,0 1 0 0 0,0 0 1 0 0,0-1-1 0 0,-1 1 0 0 0,1 0 0 0 0,0 0 1 0 0,0 0-1 0 0,0 0 0 0 0,0-1 0 0 0,0 1 1 0 0,0 1-1 0 0,0-1 0 0 0,-1 0 0 0 0,1 0 1 0 0,0 0-1 0 0,0 0 0 0 0,0 1 0 0 0,0-1 1 0 0,0 0-1 0 0,-1 1 0 0 0,1-1 0 0 0,0 0 1 0 0,0 1-1 0 0,-1-1 0 0 0,1 1 0 0 0,0 0 1 0 0,-1-1-1 0 0,1 1 0 0 0,0-1 0 0 0,-1 1 1 0 0,1 0-1 0 0,0 1 0 0 0,0-1 71 0 0,0 0 111 0 0,9 9 120 0 0,-9-8-203 0 0,3 3 77 0 0,-1-1 0 0 0,1 0 0 0 0,1 0 0 0 0,-1 0-1 0 0,0 0 1 0 0,1-1 0 0 0,0 1 0 0 0,0-1 0 0 0,0-1 0 0 0,0 1-1 0 0,0-1 1 0 0,1 1 0 0 0,-1-2 0 0 0,1 1 0 0 0,-1-1 0 0 0,1 1-1 0 0,0-1 1 0 0,-1-1 0 0 0,1 1 0 0 0,9-2 0 0 0,-9 1-115 0 0,-1-2-1 0 0,1 1 1 0 0,-1 0 0 0 0,1-1 0 0 0,-1 0 0 0 0,0-1-1 0 0,0 1 1 0 0,0-1 0 0 0,0 0 0 0 0,0 0 0 0 0,0-1-1 0 0,-1 1 1 0 0,0-1 0 0 0,0 0 0 0 0,0 0 0 0 0,0 0-1 0 0,0-1 1 0 0,3-6 0 0 0,-5 8-8 0 0,-1 1 0 0 0,0-1 0 0 0,0 1 1 0 0,-1-1-1 0 0,1 0 0 0 0,0 1 0 0 0,-1-1 0 0 0,0 0 0 0 0,1 1 0 0 0,-1-1 0 0 0,0 0 0 0 0,-1 0 1 0 0,1 1-1 0 0,0-1 0 0 0,-1 0 0 0 0,1 0 0 0 0,-2-2 0 0 0,2 4 5 0 0,-1 0 0 0 0,1 0 0 0 0,0-1 0 0 0,0 1 0 0 0,-1 0 0 0 0,1 0 0 0 0,-1 0 0 0 0,1 0 0 0 0,-1 0 0 0 0,0 0 0 0 0,1 0 0 0 0,-1 0 0 0 0,0 0 0 0 0,0 0 0 0 0,1 1 0 0 0,-1-1 0 0 0,0 0 0 0 0,0 0 0 0 0,0 1 0 0 0,-2-2 0 0 0,-1 0 0 0 0,1-1 18 0 0,-1 1 0 0 0,1-1 0 0 0,-1 1 0 0 0,0 0-1 0 0,0 0 1 0 0,0 1 0 0 0,0-1 0 0 0,0 1 0 0 0,0 0 0 0 0,-1 0 0 0 0,1 0 0 0 0,0 0-1 0 0,-1 1 1 0 0,1 0 0 0 0,0 0 0 0 0,-1 0 0 0 0,1 0 0 0 0,0 1 0 0 0,-1 0 0 0 0,-7 2-1 0 0,7-1 14 0 0,0 0-1 0 0,-1 1 0 0 0,1-1 0 0 0,0 1 0 0 0,1 1 1 0 0,-1-1-1 0 0,0 1 0 0 0,1 0 0 0 0,0 0 0 0 0,0 0 1 0 0,0 0-1 0 0,0 1 0 0 0,1 0 0 0 0,0-1 1 0 0,-3 7-1 0 0,-1 1 262 0 0,2 0 1 0 0,-1 1 0 0 0,2 0-1 0 0,-6 24 1 0 0,8-31-67 0 0,1 0 0 0 0,0 0 1 0 0,1 1-1 0 0,0-1 0 0 0,0 0 1 0 0,0 0-1 0 0,0 1 0 0 0,1-1 1 0 0,0 0-1 0 0,1 0 0 0 0,-1 0 1 0 0,5 11-1 0 0,-5-15-190 0 0,0 1 0 0 0,1-1 0 0 0,-1 0 0 0 0,1 1 0 0 0,0-1 0 0 0,-1 0 0 0 0,1 0 0 0 0,0 0 0 0 0,0 0 0 0 0,0 0 0 0 0,0 0 0 0 0,1-1 0 0 0,-1 1 0 0 0,0-1 0 0 0,1 1 0 0 0,-1-1 0 0 0,1 0 0 0 0,5 2 0 0 0,-4-3 4 0 0,1 1-1 0 0,0-1 1 0 0,-1 0 0 0 0,1 0-1 0 0,0 0 1 0 0,0-1-1 0 0,-1 1 1 0 0,1-1 0 0 0,-1 0-1 0 0,7-3 1 0 0,25-6-1604 0 0,13-5-5900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4863 0 0,'1'1'375'0'0,"-1"2"241"0"0,1-1 0 0 0,0 1 0 0 0,0-1 0 0 0,0 1 0 0 0,0-1 0 0 0,0 0 0 0 0,1 0 0 0 0,-1 1 0 0 0,0-1 0 0 0,1 0 0 0 0,0 0 0 0 0,-1 0 0 0 0,1 0-1 0 0,0-1 1 0 0,0 1 0 0 0,0 0 0 0 0,3 1 0 0 0,-3-3 99 0 0,0 1 0 0 0,0 0 0 0 0,0-1 0 0 0,0 1 1 0 0,0-1-1 0 0,0 0 0 0 0,0 0 0 0 0,0 0 0 0 0,3 0 0 0 0,13-2 812 0 0,-13 1-1180 0 0,-1-1-1 0 0,1 1 1 0 0,-1-1-1 0 0,1 0 0 0 0,-1 0 1 0 0,0 0-1 0 0,1 0 1 0 0,4-4-1 0 0,2-6-3597 0 0,-3 0-5056 0 0,-3 0 1135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3799 0 0,'0'0'8'0'0,"0"0"-1"0"0,0 0 0 0 0,0 0 0 0 0,0 0 0 0 0,-1 0 0 0 0,1 0 0 0 0,0 0 0 0 0,0 0 0 0 0,0 0 0 0 0,0 0 0 0 0,0 0 0 0 0,-1 0 0 0 0,1 0 0 0 0,0 0 1 0 0,0 1-1 0 0,0-1 0 0 0,0 0 0 0 0,0 0 0 0 0,-1 0 0 0 0,1 0 0 0 0,0 0 0 0 0,0 0 0 0 0,0 0 0 0 0,0 0 0 0 0,0 0 0 0 0,0 0 0 0 0,0 1 0 0 0,0-1 0 0 0,-1 0 1 0 0,1 0-1 0 0,0 0 0 0 0,0 0 0 0 0,0 0 0 0 0,0 0 0 0 0,0 1 0 0 0,0-1 0 0 0,0 0 0 0 0,0 0 0 0 0,0 0 0 0 0,0 0 0 0 0,0 0 0 0 0,0 1 0 0 0,0-1 1 0 0,0 0-1 0 0,0 0 0 0 0,0 0 0 0 0,0 0 0 0 0,0 1 0 0 0,4 7 146 0 0,-2-5 47 0 0,2 26 3456 0 0,0-19-2419 0 0,-2-7-782 0 0,-1 0 1 0 0,0 1-1 0 0,0-1 0 0 0,0 1 1 0 0,0-1-1 0 0,-1 1 0 0 0,1 0 1 0 0,-1-1-1 0 0,0 1 0 0 0,0 5 1 0 0,0 36 3198 0 0,0 0-795 0 0,-5-11-648 0 0,-2 0 0 0 0,-14 43 0 0 0,3-11-247 0 0,16-62-1862 0 0,2-3-122 0 0,-1 0 1 0 0,1 0 0 0 0,-1 0 0 0 0,1 1-1 0 0,0-1 1 0 0,0 0 0 0 0,0 0 0 0 0,0 1-1 0 0,0-1 1 0 0,0 0 0 0 0,0 0-1 0 0,0 0 1 0 0,0 1 0 0 0,1-1 0 0 0,0 2-1 0 0,10-8-3024 0 0,2-3-3526 0 0,0-2-1921 0 0</inkml:trace>
  <inkml:trace contextRef="#ctx0" brushRef="#br0" timeOffset="1">211 201 4031 0 0,'0'0'424'0'0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33 4863 0 0,'2'-1'375'0'0,"12"-4"-743"0"0,25-8 6851 0 0,-35 12-5712 0 0,1 0 0 0 0,-1 0 0 0 0,0-1 0 0 0,7-4 1 0 0,-9 6-466 0 0,-1-1 0 0 0,1 1 1 0 0,-1-1-1 0 0,1 1 1 0 0,0 0-1 0 0,-1 0 0 0 0,1 0 1 0 0,-1 0-1 0 0,1 0 1 0 0,0 0-1 0 0,-1 0 0 0 0,3 1 1 0 0,0-1 466 0 0,-2 0 280 0 0,10 2 623 0 0,7 0-164 0 0,-18-1-1584 0 0,-2 6-4350 0 0,0-2 3672 0 0,0 0 0 0 0,0 0 0 0 0,-1 0 1 0 0,0 0-1 0 0,0 0 0 0 0,0 0 0 0 0,0-1 0 0 0,-5 7 0 0 0,-4 13 6486 0 0,12-24-5610 0 0,-1 1-1 0 0,1-1 1 0 0,0 1 0 0 0,0-1-1 0 0,0 1 1 0 0,0-1-1 0 0,0 0 1 0 0,0 1-1 0 0,1-1 1 0 0,-1 0 0 0 0,0 0-1 0 0,0 0 1 0 0,0 0-1 0 0,0 0 1 0 0,2 0 0 0 0,0-1 33 0 0,0 1 0 0 0,1-1 0 0 0,-1-1 0 0 0,0 1 0 0 0,0 0 0 0 0,0-1 1 0 0,0 1-1 0 0,-1-1 0 0 0,5-3 0 0 0,12-6 132 0 0,-17 10 128 0 0,-6 15-350 0 0,0-5-29 0 0,-1-1 0 0 0,0 0 0 0 0,0 0 0 0 0,-1 0 0 0 0,0-1 0 0 0,0 1 0 0 0,-1-2 0 0 0,-11 10 0 0 0,-5 4 552 0 0,-1-2 0 0 0,-1-1 0 0 0,0 0 0 0 0,-39 17 0 0 0,22-10 816 0 0,40-23-896 0 0,-4 2 324 0 0,3 1 1887 0 0,33-8-2596 0 0,-1-1 0 0 0,1-1 0 0 0,-1-1 0 0 0,-1-2 0 0 0,1-1 0 0 0,29-16 0 0 0,-44 18-127 0 0,23-15 0 0 0,-22 13 0 0 0,19-11 0 0 0,-33 21-236 0 0,1-1 1 0 0,-1 1-1 0 0,1-1 1 0 0,0 0-1 0 0,-1 0 0 0 0,1 0 1 0 0,-1 0-1 0 0,0 0 0 0 0,1 0 1 0 0,-1 0-1 0 0,0-1 1 0 0,2-2-1 0 0,1-1-1140 0 0,2-2-1666 0 0,-1-1-3778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8031 0 0,'0'0'618'0'0,"0"2"-110"0"0,-1 17 1681 0 0,1 1 1 0 0,2-1 0 0 0,0 1-1 0 0,8 32 1 0 0,-4-18-864 0 0,27 118 3626 0 0,-20-83-3974 0 0,31 206 4428 0 0,-42-251-5406 0 0,0-8 0 0 0,0 27 0 0 0,-3-31 0 0 0,-5 0 0 0 0,-3-3 0 0 0,-4-2 0 0 0,7-5 0 0 0,-1-1 0 0 0,1 0 0 0 0,-1 0 0 0 0,0 0 0 0 0,1-1 0 0 0,-1 0 0 0 0,0-1 0 0 0,0 1 0 0 0,1-1 0 0 0,-13-4 0 0 0,6 1 0 0 0,0 0 0 0 0,0-1 0 0 0,1-1 0 0 0,-17-9 0 0 0,27 14 0 0 0,-10-6 0 0 0,-20-16 0 0 0,30 21 0 0 0,-1 0 0 0 0,1 0 0 0 0,0 0 0 0 0,0 0 0 0 0,0-1 0 0 0,0 1 0 0 0,0-1 0 0 0,0 1 0 0 0,1-1 0 0 0,0 0 0 0 0,-1 0 0 0 0,1 1 0 0 0,0-1 0 0 0,-1-5 0 0 0,2 6 0 0 0,0 0 0 0 0,0 0 0 0 0,1-1 0 0 0,-1 1 0 0 0,1 0 0 0 0,-1 0 0 0 0,1-1 0 0 0,0 1 0 0 0,0 0 0 0 0,0 0 0 0 0,0 0 0 0 0,0 0 0 0 0,0 0 0 0 0,0 0 0 0 0,1 1 0 0 0,-1-1 0 0 0,1 0 0 0 0,-1 1 0 0 0,1-1 0 0 0,2-1 0 0 0,2-2 0 0 0,0 0 0 0 0,1 1 0 0 0,-1 0 0 0 0,14-6 0 0 0,124-40 0 0 0,-28 12 0 0 0,12-2 0 0 0,-117 36-149 0 0,-9 4-629 0 0,7-3-1292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1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5671 0 0,'1'-2'32'0'0,"1"0"0"0"0,-1 0-1 0 0,1 0 1 0 0,0 0-1 0 0,0 1 1 0 0,0-1-1 0 0,0 0 1 0 0,0 1 0 0 0,0-1-1 0 0,0 1 1 0 0,0 0-1 0 0,1 0 1 0 0,-1 0 0 0 0,1 0-1 0 0,-1 0 1 0 0,0 1-1 0 0,1-1 1 0 0,4 0-1 0 0,54 2 6451 0 0,-36-4-3564 0 0,-23 2-2675 0 0,0 0 0 0 0,0 1 1 0 0,0-1-1 0 0,0 1 0 0 0,0 0 1 0 0,0 0-1 0 0,0 0 0 0 0,1 0 1 0 0,-1 0-1 0 0,0 0 0 0 0,0 1 1 0 0,0-1-1 0 0,0 1 0 0 0,0-1 1 0 0,0 1-1 0 0,0 0 0 0 0,0-1 1 0 0,2 3-1 0 0,3 1 776 0 0,0 1 0 0 0,0-1-1 0 0,-1 2 1 0 0,1-1 0 0 0,-1 1 0 0 0,9 11 0 0 0,-14-14-690 0 0,1 0 1 0 0,-1 0 0 0 0,0 0-1 0 0,0 0 1 0 0,0 1 0 0 0,1 5-1 0 0,0 1 81 0 0,-1-6-250 0 0,-1 0 0 0 0,1 0 1 0 0,-1 0-1 0 0,0 0 0 0 0,0 0 0 0 0,-1 8 0 0 0,0-7-38 0 0,1-1 0 0 0,-1 1 1 0 0,1 0-1 0 0,1 7 0 0 0,2 3 120 0 0,-2-9-165 0 0,1 0 0 0 0,-2 0 0 0 0,1 0 0 0 0,-1 0 0 0 0,0 0 0 0 0,0 0 1 0 0,-1 6-1 0 0,1-7-73 0 0,-1 0 0 0 0,1-1 1 0 0,0 1-1 0 0,1-1 0 0 0,-1 1 1 0 0,3 7-1 0 0,-2-7-3 0 0,-1 0-1 0 0,1 0 1 0 0,0 0-1 0 0,-1 8 1 0 0,-3 10-1 0 0,2-15 0 0 0,0 0 0 0 0,0 1 0 0 0,1-1 0 0 0,1 12 0 0 0,-1-13 0 0 0,0 0 0 0 0,0 1 0 0 0,-1-1 0 0 0,0 0 0 0 0,0 0 0 0 0,-4 11 0 0 0,-1 12 0 0 0,5-26 1 0 0,1-1-1 0 0,-1 1 1 0 0,0 0 0 0 0,0-1 0 0 0,0 1-1 0 0,-1-1 1 0 0,1 0 0 0 0,-1 1 0 0 0,0-1-1 0 0,-4 6 1 0 0,-20 34-58 0 0,25-41-199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20159 0 0,'-6'3'6551'0'0,"3"4"-3539"0"0,2 9-6253 0 0,0 2-9697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6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1951 0 0,'1'2'147'0'0,"0"-1"-73"0"0,1 0 1 0 0,-1 1-1 0 0,1-1 1 0 0,-1 0-1 0 0,1 0 0 0 0,-1 0 1 0 0,1 0-1 0 0,0 0 0 0 0,0 0 1 0 0,-1-1-1 0 0,4 2 0 0 0,6 2 1705 0 0,18 8 1963 0 0,-1 0 0 0 0,1-2 0 0 0,44 10 0 0 0,95 7 1032 0 0,-129-25-4144 0 0,-1-1 0 0 0,0-2 0 0 0,49-7 0 0 0,258-22 1874 0 0,-219 21-1990 0 0,-36 1 28 0 0,42-5 152 0 0,15 0-92 0 0,208-3 278 0 0,-149 13-880 0 0,-150 3 0 0 0,186-8 0 0 0,-73 4 0 0 0,-139 4 0 0 0,259 1 0 0 0,37-5 0 0 0,-277 3 0 0 0,156-5 0 0 0,411 1 0 0 0,-210 5 0 0 0,6-1 0 0 0,-130-2 0 0 0,-10-7 0 0 0,-121 3 0 0 0,115-12 0 0 0,-160 7 0 0 0,-61 4 0 0 0,20 1 0 0 0,-61 6 0 0 0,-13-2 0 0 0,-13-3-2774 0 0,-31-3-9766 0 0,32 7 7609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7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4631 0 0,'0'0'129'0'0,"-1"1"1"0"0,0 0-1 0 0,0 0 0 0 0,1-1 0 0 0,-1 1 0 0 0,1 0 0 0 0,-1 0 0 0 0,1 0 0 0 0,-1 0 0 0 0,1 0 0 0 0,-1 0 0 0 0,1 1 0 0 0,0-2-45 0 0,0 1-1 0 0,0-1 1 0 0,0 0-1 0 0,0 1 1 0 0,0-1-1 0 0,0 0 1 0 0,0 1 0 0 0,0-1-1 0 0,0 0 1 0 0,0 1-1 0 0,0-1 1 0 0,0 1-1 0 0,1-1 1 0 0,-1 0-1 0 0,0 0 1 0 0,0 1-1 0 0,0-1 1 0 0,1 0-1 0 0,-1 1 1 0 0,0-1-1 0 0,0 0 1 0 0,1 0 0 0 0,-1 1-1 0 0,0-1 1 0 0,1 0-1 0 0,1 1 1175 0 0,0 2 21 0 0,7 7-366 0 0,-1 0-1 0 0,0 0 1 0 0,-1 0-1 0 0,0 1 1 0 0,9 21-1 0 0,23 67 2611 0 0,-28-70-2540 0 0,8 30 534 0 0,-13-35-600 0 0,21 45 1 0 0,7 0 835 0 0,44 128-1 0 0,-31-58-266 0 0,-14-45-476 0 0,2-4 210 0 0,80 146-1 0 0,-102-210-1247 0 0,47 104 33 0 0,-35-74-6 0 0,-20-42 1 0 0,-3-1 0 0 0,-3-2 0 0 0,1-11 0 0 0,0 1 0 0 0,0-1 0 0 0,0 0 0 0 0,0 0 0 0 0,0 0 0 0 0,0 1 0 0 0,0-1 0 0 0,0 0 0 0 0,0 0 0 0 0,0 0 0 0 0,0 0 0 0 0,0 1 0 0 0,0-1 0 0 0,0 0 0 0 0,0 0 0 0 0,0 0 0 0 0,0 0 0 0 0,0 1 0 0 0,0-1 0 0 0,0 0 0 0 0,0 0 0 0 0,0 0 0 0 0,0 0 0 0 0,0 1 0 0 0,0-1 0 0 0,-1 0 0 0 0,1 0 0 0 0,0 0 0 0 0,0 0 0 0 0,0 0 0 0 0,0 0 0 0 0,0 1 0 0 0,0-1 0 0 0,-1 0 0 0 0,1 0 0 0 0,0 0 0 0 0,0 0 0 0 0,-13-9 0 0 0,10 6 0 0 0,-63-63-1216 0 0,10 10-502 0 0,27 27 111 0 0,-34-27 0 0 0,31 27 283 0 0,23 20 766 0 0,0 1 1 0 0,0 0-1 0 0,-1 1 0 0 0,-12-8 0 0 0,20 14 76 0 0,-1 1 247 0 0,-7 0 441 0 0,7 0 574 0 0,3 15 31 0 0,-1-11-685 0 0,1 0-1 0 0,0 0 1 0 0,0 0 0 0 0,0-1-1 0 0,1 1 1 0 0,1 5 0 0 0,32 87 1790 0 0,-11-38-971 0 0,35 75 1392 0 0,-38-95-1033 0 0,41 58-1 0 0,-56-88-1245 0 0,1 0-1 0 0,0-1 1 0 0,0 0 0 0 0,1 0-1 0 0,13 10 1 0 0,-18-15-51 0 0,1 0-1 0 0,-1 0 1 0 0,1-1-1 0 0,-1 1 1 0 0,1-1-1 0 0,0 0 1 0 0,0 0-1 0 0,-1 0 1 0 0,1 0-1 0 0,0-1 1 0 0,0 1-1 0 0,0-1 1 0 0,0 1-1 0 0,0-1 1 0 0,0 0-1 0 0,0 0 1 0 0,0-1-1 0 0,0 1 1 0 0,0 0-1 0 0,0-1 1 0 0,0 0-1 0 0,3-1 1 0 0,0-1-7 0 0,0 1 0 0 0,-1-2 0 0 0,1 1 0 0 0,-1-1 0 0 0,0 0 0 0 0,0 0 0 0 0,0 0 0 0 0,0-1 0 0 0,-1 0 0 0 0,0 0 0 0 0,7-10 0 0 0,0-2 0 0 0,-1-1 0 0 0,11-29 0 0 0,17-62 0 0 0,-25 67 0 0 0,28-60 0 0 0,-21 69-2111 0 0,-17 29 958 0 0,0 0 0 0 0,1 0 1 0 0,-1 0-1 0 0,1 0 0 0 0,6-3 0 0 0,9-6-9043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8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1 165 2991 0 0,'24'4'264'0'0,"151"6"13109"0"0,-60-7-7355 0 0,81 3-958 0 0,222-21 1 0 0,-319 9-5061 0 0,-34 4 0 0 0,0-4 0 0 0,78-16 0 0 0,-119 16 0 0 0,1 1 0 0 0,44-17 0 0 0,-35 13 0 0 0,-18 3 0 0 0,-11 5 0 0 0,0-2 0 0 0,14-15 0 0 0,-15 14 0 0 0,23-30 0 0 0,-24 29 0 0 0,7-7-2111 0 0,-1 0-4806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1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15 3367 0 0,'-42'-10'166'0'0,"28"6"-86"0"0,11 4-29 0 0,5 0 12 0 0,29 8 2430 0 0,-16-5-530 0 0,21 8 0 0 0,-11-4 508 0 0,-21-7-2045 0 0,0 1-1 0 0,-1 0 0 0 0,1 0 0 0 0,-1 0 0 0 0,1 0 1 0 0,4 3-1 0 0,-5-2 56 0 0,1-1-1 0 0,-1 1 1 0 0,1-1-1 0 0,0 0 1 0 0,-1 0 0 0 0,5 1-1 0 0,7 2 465 0 0,-12-4-704 0 0,0 1 0 0 0,1 0 0 0 0,-1-1 0 0 0,0 1 0 0 0,1-1-1 0 0,3 0 1 0 0,-5 0-79 0 0,0 0 245 0 0,12-2 241 0 0,27-4-271 0 0,-34 6-1878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7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65 2615 0 0,'-9'140'1957'0'0,"6"-103"-802"0"0,-2 9 170 0 0,-4 88 5732 0 0,9-126-6147 0 0,0-1 0 0 0,1 0 1 0 0,0 1-1 0 0,3 11 1 0 0,-4-17-247 0 0,4 1 197 0 0,-4-3-838 0 0,0 0 0 0 0,0 1 0 0 0,0-1-1 0 0,0 0 1 0 0,0 0 0 0 0,1 1-1 0 0,-1-1 1 0 0,0 0 0 0 0,0 0 0 0 0,1 1-1 0 0,-1-1 1 0 0,0 0 0 0 0,0 0 0 0 0,0 0-1 0 0,1 0 1 0 0,-1 1 0 0 0,0-1-1 0 0,1 0 1 0 0,-1 0 0 0 0,0 0 0 0 0,0 0-1 0 0,1 0 1 0 0,-1 0 0 0 0,0 0-1 0 0,1 0 1 0 0,-1 0 0 0 0,0 0 0 0 0,1 0-1 0 0,-1 0 1 0 0,0 0 0 0 0,1 0 0 0 0,-1 0-1 0 0,0 0 1 0 0,0 0 0 0 0,1 0-1 0 0,-1 0 1 0 0,1 0 0 0 0,5-5 131 0 0,1 0-1 0 0,-1 0 1 0 0,0 0 0 0 0,0-1 0 0 0,-1 0-1 0 0,0 0 1 0 0,0 0 0 0 0,6-11 0 0 0,30-61 355 0 0,-27 49-381 0 0,-2 2-85 0 0,16-53-1 0 0,-11 25-31 0 0,-10 34-7 0 0,-1-1-1 0 0,6-35 1 0 0,-11 46 38 0 0,-1 11-41 0 0,0 0-1 0 0,0 0 0 0 0,0 0 0 0 0,0 0 0 0 0,0 0 1 0 0,0 0-1 0 0,0 0 0 0 0,0 0 0 0 0,0 0 0 0 0,-1 0 1 0 0,1 0-1 0 0,0 0 0 0 0,0 0 0 0 0,0 0 0 0 0,0 0 1 0 0,0 0-1 0 0,0 0 0 0 0,0 1 0 0 0,0-1 1 0 0,0 0-1 0 0,0 0 0 0 0,0 0 0 0 0,0 0 0 0 0,0 0 1 0 0,0 0-1 0 0,0 0 0 0 0,0 0 0 0 0,0-1 0 0 0,0 1 1 0 0,0 0-1 0 0,0 0 0 0 0,0 0 0 0 0,0 0 0 0 0,0 0 1 0 0,0 0-1 0 0,0 0 0 0 0,0 0 0 0 0,0 0 0 0 0,0 0 1 0 0,0 0-1 0 0,-1 0 0 0 0,1 0 0 0 0,0 0 0 0 0,0 0 1 0 0,0 0-1 0 0,0 0 0 0 0,0 0 0 0 0,0 0 0 0 0,0 0 1 0 0,0 0-1 0 0,0 0 0 0 0,0 0 0 0 0,-4 6 3 0 0,-2 10-6 0 0,-2 21 343 0 0,3 1 0 0 0,1 0 0 0 0,2 0-1 0 0,1 0 1 0 0,2 0 0 0 0,7 45 0 0 0,-5-68-4 0 0,-3-7-67 0 0,1 0-1 0 0,1 0 0 0 0,0 0 0 0 0,0 0 1 0 0,4 8-1 0 0,-6-15-204 0 0,1 1 1 0 0,0-1 0 0 0,0 1 0 0 0,0-1-1 0 0,0 1 1 0 0,0-1 0 0 0,0 0-1 0 0,0 0 1 0 0,0 1 0 0 0,0-1 0 0 0,0 0-1 0 0,1 0 1 0 0,-1 0 0 0 0,1 0-1 0 0,-1 0 1 0 0,1-1 0 0 0,-1 1 0 0 0,1 0-1 0 0,-1-1 1 0 0,1 1 0 0 0,0-1-1 0 0,-1 1 1 0 0,1-1 0 0 0,-1 0-1 0 0,1 0 1 0 0,0 0 0 0 0,0 0 0 0 0,-1 0-1 0 0,1 0 1 0 0,2 0 0 0 0,0-1 5 0 0,0-1 1 0 0,0 1-1 0 0,0-1 1 0 0,0 1-1 0 0,0-1 1 0 0,-1 0 0 0 0,1 0-1 0 0,-1-1 1 0 0,1 1-1 0 0,-1-1 1 0 0,0 0-1 0 0,0 0 1 0 0,3-4-1 0 0,3-3 38 0 0,-1 0-1 0 0,12-23 0 0 0,-3 5-11 0 0,-2 0 0 0 0,-1-2 0 0 0,-1 0 0 0 0,11-39 0 0 0,-21 57-57 0 0,-1 0 1 0 0,0 0-1 0 0,-1 0 0 0 0,0 0 1 0 0,0 0-1 0 0,-2-1 0 0 0,0 1 1 0 0,0 0-1 0 0,-5-22 0 0 0,3 28-250 0 0,0 0-1 0 0,0 1 0 0 0,0-1 1 0 0,-1 1-1 0 0,0 0 0 0 0,0-1 1 0 0,-7-5-1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1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2847 0 0,'3'1'214'0'0,"3"1"133"0"0,38 8 1958 0 0,-7-7 5395 0 0,66-10-62 0 0,-67 5-5382 0 0,0-2-280 0 0,51-11 0 0 0,-70 8-4756 0 0,-10 3-2058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2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0 9503 0 0,'3'4'728'0'0,"8"12"-408"0"0,-2-6 165 0 0,-1 1 0 0 0,-1 1 0 0 0,1-1 0 0 0,7 20 1 0 0,-11-23 437 0 0,0 0-1 0 0,1 0 1 0 0,0-1 0 0 0,0 0 0 0 0,0 0 0 0 0,1-1 0 0 0,7 7 0 0 0,14 18 1773 0 0,67 76 2448 0 0,-92-105-4960 0 0,2-1-58 0 0,25 12-70 0 0,-26-12-826 0 0,0-1-314 0 0,10-5-945 0 0,1-3-4256 0 0,-6-2-1658 0 0</inkml:trace>
  <inkml:trace contextRef="#ctx0" brushRef="#br0" timeOffset="1">272 55 7599 0 0,'-2'1'583'0'0,"-10"12"374"0"0,2 0 1 0 0,-1 1-1 0 0,-9 16 1 0 0,-25 49 7794 0 0,32-54-7505 0 0,-13 23 1067 0 0,-51 85 2279 0 0,36-65-3319 0 0,26-38-9572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6159 0 0,'0'2'472'0'0,"14"35"4992"0"0,-14-37-5254 0 0,1 0 0 0 0,-1 1 1 0 0,1-1-1 0 0,-1 0 1 0 0,1 0-1 0 0,-1 1 1 0 0,1-1-1 0 0,0 0 0 0 0,-1 0 1 0 0,1 0-1 0 0,-1 0 1 0 0,1 0-1 0 0,0 1 1 0 0,-1-1-1 0 0,1 0 1 0 0,-1-1-1 0 0,1 1 0 0 0,0 0 1 0 0,0 0-1 0 0,1-1-2 0 0,0 0-1 0 0,0 1 0 0 0,0-1 1 0 0,0-1-1 0 0,0 1 1 0 0,0 0-1 0 0,0 0 0 0 0,2-3 1 0 0,4-4 41 0 0,0 0 0 0 0,8-13 0 0 0,-15 20-108 0 0,3-5-100 0 0,0 0 0 0 0,-1 0 1 0 0,0 0-1 0 0,0-1 0 0 0,0 1 0 0 0,-1-1 1 0 0,0 0-1 0 0,0 0 0 0 0,-1 0 0 0 0,0 0 1 0 0,0 0-1 0 0,0 0 0 0 0,-1 0 0 0 0,0 0 1 0 0,-2-10-1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2527 0 0,'3'15'0'0'0,"7"36"3216"0"0,-10-44-1204 0 0,1 1 1 0 0,-1-1-1 0 0,0 0 1 0 0,-1 0-1 0 0,-1 9 2790 0 0,5-34-29 0 0,9-10-3991 0 0,-2 5-434 0 0,1-9-70 0 0,1 1-1 0 0,27-50 1 0 0,-33 69-279 0 0,-5 10-3 0 0,0 0 1 0 0,0-1 0 0 0,0 1-1 0 0,0 0 1 0 0,1 0-1 0 0,-1 0 1 0 0,0 1 0 0 0,1-1-1 0 0,0 0 1 0 0,3-3-1 0 0,-4 5-204 0 0,7-1-1554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0 455 2615 0 0,'3'0'2647'0'0,"3"0"-2204"0"0,0-1-1 0 0,-1 0 1 0 0,1 0 0 0 0,0 0-1 0 0,0-1 1 0 0,0 1-1 0 0,-1-2 1 0 0,1 1 0 0 0,-1 0-1 0 0,1-1 1 0 0,-1 0 0 0 0,0 0-1 0 0,0-1 1 0 0,-1 0 0 0 0,1 1-1 0 0,4-7 1 0 0,7-7 521 0 0,0-2 1 0 0,23-36-1 0 0,-4 5-317 0 0,-16 24-490 0 0,-1-1 0 0 0,-1-1-1 0 0,-1-1 1 0 0,-1 0 0 0 0,11-32-1 0 0,-25 54 182 0 0,1 1-1 0 0,-1-1 1 0 0,0 1-1 0 0,0-1 1 0 0,-1 0-1 0 0,0 1 1 0 0,0-1-1 0 0,-1-8 1 0 0,1 14 292 0 0,-3 2-408 0 0,1-1-1 0 0,-1 1 1 0 0,1 0-1 0 0,0 0 1 0 0,-1 1 0 0 0,1-1-1 0 0,0 0 1 0 0,0 1-1 0 0,0-1 1 0 0,0 1-1 0 0,0 0 1 0 0,0 0-1 0 0,0 0 1 0 0,1 0 0 0 0,-1 0-1 0 0,-1 3 1 0 0,-2 1-66 0 0,1 1 1 0 0,0-1-1 0 0,1 1 1 0 0,-6 12-1 0 0,-4 24 278 0 0,-22 77 987 0 0,30-98-871 0 0,1 1-1 0 0,1 1 1 0 0,-1 30 0 0 0,4-33-158 0 0,0-1 1 0 0,1 1 0 0 0,1 0-1 0 0,1-1 1 0 0,1 1 0 0 0,1-1-1 0 0,8 24 1 0 0,-12-42-336 0 0,10 2-26 0 0,-1-3-31 0 0,-8-2-19 0 0,0 1 0 0 0,0-1-1 0 0,0 0 1 0 0,0 0 0 0 0,-1-1 0 0 0,1 1-1 0 0,0 0 1 0 0,0 0 0 0 0,-1-1 0 0 0,1 1 0 0 0,-1-1-1 0 0,1 0 1 0 0,-1 1 0 0 0,3-5 0 0 0,-1 2-487 0 0,0-1 1 0 0,0 0 0 0 0,-1-1 0 0 0,4-7-1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152 307 5695 0 0,'-9'-12'4490'0'0,"-2"17"-3401"0"0,6-3-686 0 0,1 0 1 0 0,-1 1 0 0 0,0-1-1 0 0,1 1 1 0 0,0 0 0 0 0,0 0 0 0 0,-8 8-1 0 0,4-2 170 0 0,-1 0-1 0 0,2 1 1 0 0,-1 0 0 0 0,2 1-1 0 0,-1 0 1 0 0,-8 21-1 0 0,-7 32 1047 0 0,20-56-1129 0 0,0 1 1 0 0,1-1-1 0 0,0 1 1 0 0,0 0-1 0 0,1 15 0 0 0,1-21-251 0 0,-1-1-1 0 0,1 1 0 0 0,-1-1 1 0 0,1 1-1 0 0,0-1 0 0 0,0 1 1 0 0,0-1-1 0 0,1 0 0 0 0,-1 0 1 0 0,0 1-1 0 0,1-1 0 0 0,-1 0 1 0 0,1 0-1 0 0,0 0 0 0 0,0 0 1 0 0,0-1-1 0 0,0 1 0 0 0,0 0 1 0 0,4 2-1 0 0,-5-4-192 0 0,0 0-1 0 0,0 1 1 0 0,-1-1 0 0 0,1 0-1 0 0,0 0 1 0 0,0 0 0 0 0,-1 0-1 0 0,1 1 1 0 0,0-1 0 0 0,0 0-1 0 0,0 0 1 0 0,-1-1-1 0 0,1 1 1 0 0,0 0 0 0 0,0 0-1 0 0,0 0 1 0 0,-1 0 0 0 0,1-1-1 0 0,1 1 1 0 0,1-1 93 0 0,3-1-47 0 0,1 0 1 0 0,-1 0-1 0 0,0-1 0 0 0,0 0 0 0 0,0 0 1 0 0,0 0-1 0 0,0-1 0 0 0,0 0 1 0 0,-1 0-1 0 0,0 0 0 0 0,0-1 1 0 0,0 0-1 0 0,0 0 0 0 0,-1 0 0 0 0,5-7 1 0 0,6-10-7 0 0,-1-1 0 0 0,15-34 1 0 0,-28 56-83 0 0,46-91 93 0 0,-16 33-587 0 0,36-93-1 0 0,-63 140 479 0 0,-1-1 0 0 0,0 1 0 0 0,0-1 0 0 0,-1 1 0 0 0,-1-1 0 0 0,0 0 0 0 0,-1-12 0 0 0,0 24 25 0 0,0 1 0 0 0,0-1 0 0 0,0 1-1 0 0,0-1 1 0 0,-1 1 0 0 0,1-1 0 0 0,0 1 0 0 0,0 0 0 0 0,0-1-1 0 0,0 1 1 0 0,0-1 0 0 0,-1 1 0 0 0,1 0 0 0 0,0-1 0 0 0,0 1-1 0 0,-1-1 1 0 0,1 1 0 0 0,0 0 0 0 0,-1-1 0 0 0,1 1 0 0 0,0 0-1 0 0,-1 0 1 0 0,1-1 0 0 0,0 1 0 0 0,-1 0 0 0 0,1 0 0 0 0,-1 0-1 0 0,1-1 1 0 0,0 1 0 0 0,-1 0 0 0 0,0 0 0 0 0,-3 11 120 0 0,0 0 0 0 0,0 1 0 0 0,2 0 0 0 0,-1 0 0 0 0,2-1 0 0 0,-2 17 0 0 0,5 75 974 0 0,0-83-1051 0 0,0 0-1 0 0,1-1 1 0 0,1 1 0 0 0,1-1-1 0 0,1 0 1 0 0,0 0-1 0 0,2-1 1 0 0,0 1-1 0 0,1-2 1 0 0,1 1-1 0 0,21 29 1 0 0,-9-21-56 0 0,-17-23 0 0 0,17 15 0 0 0,-11-6-3731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3247 0 0,'1'2'251'0'0,"3"21"404"0"0,-1 0 0 0 0,-1 0 0 0 0,-1 0 0 0 0,-1 0 0 0 0,-1 0 0 0 0,-1 0 0 0 0,-6 27 0 0 0,-27 71 4021 0 0,31-109-395 0 0,8-18-3498 0 0,10-23-396 0 0,-8 16-142 0 0,12-21-1 0 0,-8 17 196 0 0,0-1 0 0 0,-2-1 0 0 0,10-27 0 0 0,-8 18 220 0 0,-8 24-571 0 0,0 0 0 0 0,0 0 0 0 0,0 1 0 0 0,1-1 0 0 0,-1 1 0 0 0,1 0 0 0 0,3-4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300 405 3335 0 0,'0'2'258'0'0,"1"9"224"0"0,-1 0 0 0 0,0 0 0 0 0,-1-1 0 0 0,0 1 0 0 0,-1 0 0 0 0,-4 11 0 0 0,-23 67 6258 0 0,18-59-5360 0 0,-8 19 1381 0 0,-2 0-1 0 0,-38 60 0 0 0,44-85-2024 0 0,-1-1 0 0 0,-36 42-1 0 0,49-63-677 0 0,1 1-1 0 0,-1-1 0 0 0,0 0 1 0 0,1 0-1 0 0,-1 0 1 0 0,0 0-1 0 0,0-1 1 0 0,0 1-1 0 0,-7 1 1 0 0,9-2-182 0 0,-1-1 1 0 0,1 0-1 0 0,0 0 1 0 0,0 0-1 0 0,-1 1 1 0 0,1-1-1 0 0,0-1 1 0 0,-1 1-1 0 0,1 0 1 0 0,0 0-1 0 0,-1 0 1 0 0,-1-1-1 0 0,2 0-305 0 0,0 1 0 0 0,0-1 0 0 0,0 0 0 0 0,0 1-1 0 0,-8-12-4290 0 0</inkml:trace>
  <inkml:trace contextRef="#ctx0" brushRef="#br0" timeOffset="1">490 1 11311 0 0,'3'11'1008'0'0,"-3"3"-808"0"0,-2 3-200 0 0,1 3 0 0 0,-1 5 1440 0 0,-2 6 240 0 0,-6 5 48 0 0,1 2 16 0 0,1 4-824 0 0,-3-1-168 0 0,0-5-32 0 0,4-2-8 0 0,0-1-504 0 0,0-4-104 0 0,-1-4-16 0 0,2-2-6104 0 0,3-2-1224 0 0</inkml:trace>
  <inkml:trace contextRef="#ctx0" brushRef="#br0" timeOffset="2">537 147 4319 0 0,'9'-9'384'0'0,"0"-1"-312"0"0,4-1-72 0 0,1 0 0 0 0,0-1 1160 0 0,-2 1 216 0 0,2 2 48 0 0,-3 3 8 0 0,-3 1 824 0 0,1 5 576 0 0,3 0-2600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4951 0 0,'-3'45'601'0'0,"-1"0"0"0"0,-16 64 0 0 0,-2 23 3667 0 0,16-85-2144 0 0,-3 46 1548 0 0,6-60-2811 0 0,2-22-433 0 0,0 0-1 0 0,0 1 0 0 0,2-1 0 0 0,1 17 0 0 0,3 10 1005 0 0,-4-35-1120 0 0,4 1 137 0 0,-4-3-418 0 0,-1-1 1 0 0,0 1-1 0 0,1 0 0 0 0,-1-1 1 0 0,1 1-1 0 0,-1-1 1 0 0,1 1-1 0 0,0-1 0 0 0,-1 1 1 0 0,1-1-1 0 0,-1 0 1 0 0,1 1-1 0 0,0-1 1 0 0,-1 1-1 0 0,1-1 0 0 0,1 0 1 0 0,0 0 0 0 0,0 0 1 0 0,1 0 0 0 0,-1 0-1 0 0,1 0 1 0 0,-1-1 0 0 0,1 1-1 0 0,-1-1 1 0 0,0 0-1 0 0,0 0 1 0 0,1 0 0 0 0,-1 0-1 0 0,0 0 1 0 0,0 0-1 0 0,0 0 1 0 0,0-1 0 0 0,0 1-1 0 0,0-1 1 0 0,0 0 0 0 0,0 1-1 0 0,1-3 1 0 0,3-3 73 0 0,-1 0 0 0 0,0 0 0 0 0,0 0 1 0 0,6-12-1 0 0,0-3-17 0 0,-9 1 169 0 0,-2 11-1939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2359 0 0,'-1'1'174'0'0,"-3"11"219"0"0,1-1 0 0 0,0 0 1 0 0,-1 14-1 0 0,-1 6 1228 0 0,3-23-712 0 0,1 0 0 0 0,0 0-1 0 0,1 1 1 0 0,0-1 0 0 0,1 12-1 0 0,-2-11 3104 0 0,2-8-3768 0 0,0 0-1 0 0,1-1 0 0 0,-1 1 1 0 0,0-1-1 0 0,0 1 1 0 0,0-1-1 0 0,0 1 0 0 0,0-1 1 0 0,1 0-1 0 0,1 1 1 0 0,-1-2-157 0 0,0 1 1 0 0,0 0-1 0 0,0-1 1 0 0,0 1-1 0 0,-1-1 1 0 0,1 0-1 0 0,0 0 1 0 0,0 1-1 0 0,0-1 1 0 0,-1-1 0 0 0,1 1-1 0 0,-1 0 1 0 0,1 0-1 0 0,2-3 1 0 0,17-25 473 0 0,-3 4-338 0 0,-15 22-187 0 0,-1 0 1 0 0,0 0-1 0 0,1 0 0 0 0,-1 0 1 0 0,-1 0-1 0 0,1 0 0 0 0,0-1 1 0 0,-1 1-1 0 0,0 0 0 0 0,2-6 1 0 0,-1 4-23 0 0,-2 4-21 0 0,1 1-1 0 0,-1-1 1 0 0,1-1-1 0 0,-1 1 1 0 0,0 0 0 0 0,0 0-1 0 0,1 0 1 0 0,-1 0 0 0 0,0 0-1 0 0,0 0 1 0 0,0 0-1 0 0,0 0 1 0 0,-1-2 0 0 0,1-1-231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65 4055 0 0,'0'6'154'0'0,"-1"0"0"0"0,0 0 0 0 0,-3 12-1 0 0,-2 11 2208 0 0,5-23-1511 0 0,1-1 0 0 0,0 0 0 0 0,0 1-1 0 0,0-1 1 0 0,1 0 0 0 0,0 0 0 0 0,2 9-1 0 0,-2-12-574 0 0,-1 0-1 0 0,1 0 0 0 0,0 0 1 0 0,0 0-1 0 0,0 0 1 0 0,0 0-1 0 0,0 0 0 0 0,1-1 1 0 0,-1 1-1 0 0,0 0 1 0 0,1-1-1 0 0,-1 1 0 0 0,1-1 1 0 0,0 0-1 0 0,-1 0 1 0 0,1 1-1 0 0,0-1 0 0 0,0 0 1 0 0,0 0-1 0 0,0-1 0 0 0,2 2 1 0 0,-2-2-186 0 0,0 1 0 0 0,-1-1 0 0 0,1 0 0 0 0,0 0 1 0 0,0 0-1 0 0,0-1 0 0 0,-1 1 0 0 0,1 0 0 0 0,0 0 0 0 0,0-1 1 0 0,-1 0-1 0 0,1 1 0 0 0,3-2 0 0 0,17-12 294 0 0,-16 8-328 0 0,-1 1 0 0 0,1-1 1 0 0,-1 0-1 0 0,-1 0 1 0 0,1 0-1 0 0,-1-1 1 0 0,0 1-1 0 0,0-1 1 0 0,4-11-1 0 0,-7 14-31 0 0,0 1-1 0 0,0 0 1 0 0,-1-1-1 0 0,1 1 1 0 0,-1 0-1 0 0,1-1 1 0 0,-1 1 0 0 0,0 0-1 0 0,0-1 1 0 0,-2-5-1 0 0,2 7-7 0 0,-1 0 0 0 0,1 0 0 0 0,-1 0 0 0 0,0 0 0 0 0,0 0 0 0 0,0 0 0 0 0,0 0 0 0 0,-1 0 0 0 0,1 0 0 0 0,0 1 0 0 0,-1-1 0 0 0,1 1 0 0 0,-1-1 0 0 0,0 1 0 0 0,1-1 0 0 0,-1 1 0 0 0,0 0 0 0 0,-2-1 0 0 0,-9-5-234 0 0,-24-14-226 0 0,16 1-5975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5727 0 0,'1'1'53'0'0,"1"1"1"0"0,-1 0-1 0 0,0 0 0 0 0,0 0 0 0 0,0-1 0 0 0,0 1 0 0 0,0 0 0 0 0,-1 0 0 0 0,1 0 0 0 0,-1 1 0 0 0,1 2 0 0 0,2 27-91 0 0,-2-16 223 0 0,1 7 1035 0 0,-2 0 0 0 0,-1 1 0 0 0,-5 39 0 0 0,-22 68 4479 0 0,9-58-3614 0 0,6-27-205 0 0,-11 78-1 0 0,24-110-3064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7367 0 0,'-24'34'661'0'0,"-6"8"2944"0"0,25-33-1765 0 0,0 0-1 0 0,0 0 1 0 0,-3 11-1 0 0,7-19-1682 0 0,1 0 0 0 0,0 0-1 0 0,-1 0 1 0 0,1 0 0 0 0,0 0-1 0 0,0 0 1 0 0,0 1 0 0 0,0-1-1 0 0,0 0 1 0 0,0 0 0 0 0,0 0 0 0 0,0 0-1 0 0,0 1 1 0 0,1-1 0 0 0,-1 0-1 0 0,0 0 1 0 0,1 0 0 0 0,-1 0-1 0 0,1 0 1 0 0,-1 0 0 0 0,1 0 0 0 0,0 1-1 0 0,1 0 15 0 0,-1 0-1 0 0,1-1 0 0 0,0 1 0 0 0,0-1 1 0 0,0 1-1 0 0,0-1 0 0 0,0 0 0 0 0,0 0 1 0 0,0 0-1 0 0,3 1 0 0 0,2 1-15 0 0,-1-2 1 0 0,1 1-1 0 0,-1-1 0 0 0,1 0 0 0 0,-1 0 0 0 0,1-1 1 0 0,9 0-1 0 0,1-2 113 0 0,1-1 0 0 0,26-8-1 0 0,-36 8-757 0 0,0 1-1 0 0,0-2 0 0 0,0 1 0 0 0,0-1 0 0 0,-1 0 0 0 0,0-1 0 0 0,10-7 0 0 0</inkml:trace>
  <inkml:trace contextRef="#ctx0" brushRef="#br0" timeOffset="1">265 44 4975 0 0,'0'0'448'0'0,"-1"11"-360"0"0,-4 2-88 0 0,1 1 0 0 0,0-2 736 0 0,-2 2 136 0 0,0 0 24 0 0,1-2 8 0 0,2-4-224 0 0,-1 1-40 0 0,0 1 1184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 3223 0 0,'2'0'316'0'0,"18"0"610"0"0,-18 0-424 0 0,0 0-18 0 0,0-1-354 0 0,-1 1-1 0 0,1 0 0 0 0,0 0 0 0 0,0 0 0 0 0,0 0 0 0 0,0 0 1 0 0,0 0-1 0 0,-1 1 0 0 0,1-1 0 0 0,0 1 0 0 0,0-1 1 0 0,-1 1-1 0 0,1 0 0 0 0,0-1 0 0 0,0 1 0 0 0,1 2 0 0 0,-1-2 223 0 0,-2 1 80 0 0,4 8 424 0 0,-2 0 1 0 0,1 1-1 0 0,-1 0 0 0 0,-1-1 0 0 0,0 1 0 0 0,0 0 0 0 0,-1-1 0 0 0,-1 1 0 0 0,1 0 0 0 0,-5 16 1 0 0,4-23-740 0 0,-1 1 0 0 0,0-1 0 0 0,0 0 0 0 0,-4 7 0 0 0,-4 7 167 0 0,-9 21 184 0 0,12-26-276 0 0,1 0 0 0 0,0 0 0 0 0,-6 23 0 0 0,30-45-69 0 0,-10 0-137 0 0,1 0 0 0 0,-1-1 0 0 0,0 0 1 0 0,-1 0-1 0 0,0-1 0 0 0,8-17 0 0 0,-6 12-126 0 0,0 0 0 0 0,12-15-1 0 0,0 0-160 0 0,-20 30 434 0 0,-1 16-79 0 0,-1 4 139 0 0,4 21 0 0 0,0-29-95 0 0,-2-9-93 0 0,1-1 1 0 0,-1 1-1 0 0,0 0 1 0 0,0-1-1 0 0,1 1 1 0 0,-1-1 0 0 0,1 0-1 0 0,-1 0 1 0 0,1 1-1 0 0,-1-1 1 0 0,1 0 0 0 0,0 0-1 0 0,0 0 1 0 0,-1-1-1 0 0,1 1 1 0 0,3 1 0 0 0,-1-2 2 0 0,-1 1 0 0 0,1-1 0 0 0,-1 0 0 0 0,1 0 0 0 0,-1 0 0 0 0,1 0 0 0 0,-1-1 0 0 0,7-1 0 0 0,3-2-98 0 0,0-1-1 0 0,-1-1 1 0 0,22-12 0 0 0,-32 17 58 0 0,69-46-4543 0 0,-40 25 640 0 0,-17 10 1013 0 0,-21 15 314 0 0,2 1 2711 0 0,-1 0 0 0 0,2 1 0 0 0,-1-1-1 0 0,0 1 1 0 0,1 0 0 0 0,0 1 0 0 0,0-1-1 0 0,1 1 1 0 0,-1 0 0 0 0,1-1 0 0 0,0 2-1 0 0,1-1 1 0 0,0 0 0 0 0,0 0 0 0 0,0 1-1 0 0,-1 11 1 0 0,0 13 878 0 0,2 1 0 0 0,2-1 0 0 0,4 38 0 0 0,1-5 262 0 0,2 195 4024 0 0,-9-186-3134 0 0,-17 113 1 0 0,11-153-1825 0 0,-1 0 1 0 0,-1 0-1 0 0,-1-1 0 0 0,-17 34 1 0 0,19-50-100 0 0,-1-1 1 0 0,-1 0-1 0 0,0 0 0 0 0,0-1 1 0 0,-2 0-1 0 0,0-1 0 0 0,0-1 1 0 0,-1 1-1 0 0,0-2 1 0 0,-1 0-1 0 0,-1-1 0 0 0,0 0 1 0 0,-26 12-1 0 0,37-20-186 0 0,0-1 0 0 0,0 0-1 0 0,0 1 1 0 0,0-2 0 0 0,0 1 0 0 0,0 0 0 0 0,0-1-1 0 0,0 0 1 0 0,0 0 0 0 0,-1 0 0 0 0,1 0-1 0 0,0-1 1 0 0,0 1 0 0 0,0-1 0 0 0,0 0 0 0 0,0-1-1 0 0,0 1 1 0 0,0-1 0 0 0,0 1 0 0 0,1-1-1 0 0,-1 0 1 0 0,1-1 0 0 0,-1 1 0 0 0,1 0 0 0 0,0-1-1 0 0,-4-3 1 0 0,4 2 6 0 0,-1 0-1 0 0,0 0 1 0 0,1-1-1 0 0,0 1 1 0 0,0-1-1 0 0,1 0 1 0 0,-1 0-1 0 0,1 0 1 0 0,0 0-1 0 0,0 0 1 0 0,0-1-1 0 0,1 1 1 0 0,0 0-1 0 0,0-1 1 0 0,0 1-1 0 0,1-1 1 0 0,0 1-1 0 0,0-1 1 0 0,1-7-1 0 0,4-9 40 0 0,2 0 0 0 0,0 0 1 0 0,1 0-1 0 0,2 1 0 0 0,15-27 0 0 0,-3 5-27 0 0,0 2-21 0 0,55-73-1 0 0,-44 68-186 0 0,19-23-978 0 0,-16 25-5770 0 0,-5 10-1732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34 4663 0 0,'-1'-2'300'0'0,"0"0"-1"0"0,0 0 0 0 0,0 0 0 0 0,-1 0 1 0 0,1 0-1 0 0,0 0 0 0 0,-1 0 0 0 0,0 1 1 0 0,1-1-1 0 0,-1 0 0 0 0,0 1 0 0 0,0 0 1 0 0,0-1-1 0 0,0 1 0 0 0,0 0 1 0 0,0 0-1 0 0,0 0 0 0 0,0 0 0 0 0,0 0 1 0 0,-1 0-1 0 0,1 1 0 0 0,0-1 0 0 0,-1 1 1 0 0,1 0-1 0 0,0-1 0 0 0,-4 1 0 0 0,2 2-61 0 0,0-1 0 0 0,0 1 0 0 0,0-1 0 0 0,0 1 0 0 0,0 0 0 0 0,0 1 0 0 0,1-1 0 0 0,-1 1 1 0 0,1-1-1 0 0,-1 1 0 0 0,1 0 0 0 0,0 1 0 0 0,0-1 0 0 0,1 0 0 0 0,-1 1 0 0 0,-2 4 0 0 0,-2 4-46 0 0,1 0 0 0 0,1 0 1 0 0,0 0-1 0 0,-4 15 0 0 0,6-16 155 0 0,1 0 1 0 0,0 0-1 0 0,-1 15 0 0 0,3-20-40 0 0,0 0 1 0 0,0 0-1 0 0,0 0 1 0 0,1 0-1 0 0,0 0 0 0 0,0 0 1 0 0,3 9-1 0 0,-3-14-244 0 0,0 1-1 0 0,-1-1 1 0 0,1 0-1 0 0,0 0 1 0 0,-1 0 0 0 0,1 0-1 0 0,0 0 1 0 0,0 0-1 0 0,0 0 1 0 0,0 0-1 0 0,0 0 1 0 0,0 0-1 0 0,0-1 1 0 0,0 1 0 0 0,1 0-1 0 0,-1-1 1 0 0,0 1-1 0 0,0-1 1 0 0,1 1-1 0 0,-1-1 1 0 0,0 0-1 0 0,0 1 1 0 0,1-1 0 0 0,-1 0-1 0 0,0 0 1 0 0,1 0-1 0 0,-1 0 1 0 0,0 0-1 0 0,1 0 1 0 0,-1 0-1 0 0,0-1 1 0 0,1 1 0 0 0,1-1-1 0 0,1 0 48 0 0,0-1 1 0 0,0 1-1 0 0,0-1 0 0 0,0 0 0 0 0,0 0 0 0 0,0 0 0 0 0,0-1 1 0 0,6-5-1 0 0,40-51 224 0 0,4-2-321 0 0,-34 36-15 0 0,-12 18 2 0 0,-8 6 0 0 0,0 1 0 0 0,0 0 0 0 0,0 0 0 0 0,0 0 0 0 0,0 0 0 0 0,0 0 0 0 0,0 0 0 0 0,0 0-1 0 0,1 0 1 0 0,-1 0 0 0 0,0 0 0 0 0,0-1 0 0 0,0 1 0 0 0,0 0 0 0 0,0 0 0 0 0,0 0 0 0 0,0 0 0 0 0,0 0 0 0 0,0 0 0 0 0,0 0 0 0 0,1 0 0 0 0,-1 0 0 0 0,0 0-1 0 0,0 0 1 0 0,0 0 0 0 0,0 0 0 0 0,0 0 0 0 0,0 0 0 0 0,0 0 0 0 0,0 0 0 0 0,0 0 0 0 0,1 0 0 0 0,-1 0 0 0 0,0 0 0 0 0,0 0 0 0 0,0 0 0 0 0,0 0-1 0 0,0 0 1 0 0,0 0 0 0 0,0 0 0 0 0,0 0 0 0 0,1 0 0 0 0,-1 0 0 0 0,0 0 0 0 0,0 1 0 0 0,0-1 0 0 0,0 0 0 0 0,0 0 0 0 0,0 0 0 0 0,0 0 0 0 0,0 0-1 0 0,0 0 1 0 0,0 0 0 0 0,0 0 0 0 0,0 0 0 0 0,0 0 0 0 0,0 1 0 0 0,0-1 0 0 0,0 0 0 0 0,0 0 0 0 0,0 0 0 0 0,0 0 0 0 0,0 0 0 0 0,1 0 0 0 0,-1 0-1 0 0,-1 0 1 0 0,1 1 0 0 0,-1 5 12 0 0,1-6 1 0 0,-16 26 269 0 0,13-22-199 0 0,0-1 0 0 0,0 1 1 0 0,1 0-1 0 0,-1 0 0 0 0,1 1 0 0 0,0-1 1 0 0,0 0-1 0 0,1 1 0 0 0,-1-1 0 0 0,-1 10 0 0 0,3-13 284 0 0,3-2-368 0 0,0 1-1 0 0,-1-1 0 0 0,1 0 1 0 0,-1 0-1 0 0,1 0 1 0 0,-1 0-1 0 0,0 0 1 0 0,1 0-1 0 0,-1-1 1 0 0,0 1-1 0 0,0-1 1 0 0,0 1-1 0 0,3-4 0 0 0,11-11-1873 0 0,-2 1-3421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3079 0 0,'0'2'227'0'0,"-15"64"5993"0"0,-1 13-171 0 0,-7 49-1388 0 0,-8 83 662 0 0,27-101-3113 0 0,5-92-1850 0 0,0 0-1 0 0,2-1 1 0 0,0 1-1 0 0,6 19 1 0 0,-2-24-2456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4863 0 0,'22'-5'432'0'0,"3"0"-344"0"0,-3-1 2744 0 0,4 1 552 0 0,2 1 104 0 0,5-3 32 0 0,-4 1-1376 0 0,-4 2-280 0 0,-3-3-48 0 0,3 1-16 0 0,1 3-656 0 0,1-2-136 0 0,-2-2-24 0 0,1-3-8 0 0,-3 2-464 0 0,5-4-88 0 0,0 0-16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49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2991 0 0,'1'2'22'0'0,"1"0"0"0"0,-1 1 0 0 0,0-1 0 0 0,0 1 0 0 0,0-1 0 0 0,0 1 0 0 0,-1-1 0 0 0,1 1 0 0 0,-1 0 0 0 0,0-1 0 0 0,1 6 0 0 0,-2-1 20 0 0,0-1 0 0 0,0 1 1 0 0,-4 8-1 0 0,3-8 87 0 0,1 1 22 0 0,0-1 0 0 0,0 0 0 0 0,1 0 0 0 0,0 9 0 0 0,-2 17 558 0 0,-4 4 618 0 0,-15 48 0 0 0,-6 13-719 0 0,17-59-257 0 0,-6 54-1 0 0,11-62 125 0 0,-1 9 1829 0 0,7-43-1908 0 0,5-16 84 0 0,2-8 239 0 0,21-44 0 0 0,-8 30-449 0 0,27-46 152 0 0,28-33-84 0 0,-57 93-249 0 0,-7 9 35 0 0,27-31-1 0 0,-24 31-46 0 0,-10 11-57 0 0,0 1 0 0 0,1-1 0 0 0,0 1 0 0 0,0 1-1 0 0,1-1 1 0 0,10-6 0 0 0,-8 5-20 0 0,-1 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2039 0 0,'2'25'1164'0'0,"-1"-1"-1"0"0,-1 0 0 0 0,-6 41 0 0 0,-18 72 8858 0 0,21-122-9243 0 0,-19 78 3257 0 0,-49 136-1 0 0,66-216-4134 0 0,-1-1-1 0 0,0 0 0 0 0,0 0 0 0 0,-1 0 1 0 0,-1-1-1 0 0,-14 17 0 0 0</inkml:trace>
  <inkml:trace contextRef="#ctx0" brushRef="#br0" timeOffset="1">313 480 3223 0 0,'91'19'1760'0'0,"-1"-2"7736"0"0,-74-14-8049 0 0,19 4 3861 0 0,56 16 0 0 0,-77-18-4514 0 0,24 4 0 0 0,-14-6-8507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28 4975 0 0,'-8'-10'119'0'0,"-5"-8"173"0"0,26 32 3 0 0,-8-8 370 0 0,-1 0-1 0 0,0 0 1 0 0,0 1 0 0 0,0 0 0 0 0,-1-1 0 0 0,1 1-1 0 0,-2 0 1 0 0,1 1 0 0 0,2 14 0 0 0,-3-11-87 0 0,-1 0 0 0 0,0 0 0 0 0,-1 0 0 0 0,0 0 0 0 0,-1 0 0 0 0,-3 14 0 0 0,-1-2 162 0 0,-2 1 0 0 0,0-1 0 0 0,-2-1 0 0 0,0 1 0 0 0,-21 33 0 0 0,11-26 412 0 0,-3 0 1 0 0,-45 49-1 0 0,32-40-610 0 0,-15 13-226 0 0,13-16-223 0 0,32-31-410 0 0,0-1 0 0 0,0 1 0 0 0,-8 4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7455 0 0,'7'-10'240'0'0,"-1"0"0"0"0,10-10 0 0 0,34-32 6071 0 0,-12 14-1718 0 0,-12 12-1991 0 0,10-11 283 0 0,-33 34-2722 0 0,0 0 1 0 0,1 0-1 0 0,-1 0 1 0 0,1 1 0 0 0,0-1-1 0 0,0 1 1 0 0,0 0-1 0 0,0 0 1 0 0,0 1-1 0 0,0-1 1 0 0,1 1-1 0 0,8-1 1 0 0,8-4-73 0 0,1 0-368 0 0,-19 5-130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2471 0 0,'3'1'122'0'0,"12"12"-20"0"0,-6-3 232 0 0,-6-8 1392 0 0,-1 1 586 0 0,-2-3-2289 0 0,43 51 10146 0 0,-26-33-8871 0 0,-14-15-338 0 0,-1 0-243 0 0,22 25 539 0 0,-22-25-960 0 0,0-1-127 0 0,20 20-28 0 0,-20-20-706 0 0,0 0-252 0 0,12 15-5610 0 0</inkml:trace>
  <inkml:trace contextRef="#ctx0" brushRef="#br0" timeOffset="1">364 1 7023 0 0,'20'15'2731'0'0,"-18"-11"-504"0"0,0 0-1784 0 0,0-2-115 0 0,-1 1-1 0 0,0-1 1 0 0,1 1-1 0 0,-1-1 1 0 0,0 1-1 0 0,-1 0 1 0 0,1 0-1 0 0,0-1 1 0 0,-1 1-1 0 0,1 0 1 0 0,-1 0-1 0 0,0 0 1 0 0,0 0-1 0 0,0 0 1 0 0,0-1-1 0 0,-1 1 1 0 0,0 4-1 0 0,0-3 64 0 0,0 0 0 0 0,0 0 0 0 0,0 0 0 0 0,1 0 0 0 0,0 0 0 0 0,0 6 0 0 0,0-6-89 0 0,0 0 1 0 0,0 0 0 0 0,0 0 0 0 0,-1-1 0 0 0,1 1 0 0 0,-1 0 0 0 0,0 0 0 0 0,-2 5 0 0 0,-50 124 3054 0 0,36-95-3512 0 0,-20 43 1436 0 0,15-27-9137 0 0,14-31-906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94 3567 0 0,'2'1'16'0'0,"0"-1"0"0"0,0 0 0 0 0,0 0-1 0 0,0 1 1 0 0,0-1 0 0 0,0 0-1 0 0,0-1 1 0 0,0 1 0 0 0,0 0-1 0 0,0-1 1 0 0,0 1 0 0 0,0-1 0 0 0,0 1-1 0 0,0-1 1 0 0,-1 0 0 0 0,4-2-1 0 0,-1 1 198 0 0,-1-1-1 0 0,1 0 1 0 0,-1 0 0 0 0,0-1-1 0 0,0 1 1 0 0,4-7-1 0 0,-5 8 272 0 0,-1 0 1 0 0,2 0-1 0 0,-1 0 1 0 0,0 0-1 0 0,0 0 1 0 0,5-2-1 0 0,-4 2 112 0 0,-1 1-1 0 0,0-1 1 0 0,1 0 0 0 0,-1 0 0 0 0,4-4-1 0 0,21-16 7183 0 0,-27 22-7698 0 0,1-1 0 0 0,-1 1 0 0 0,0-1 0 0 0,1 1 1 0 0,-1-1-1 0 0,1 1 0 0 0,0 0 0 0 0,-1-1 0 0 0,1 1 1 0 0,-1 0-1 0 0,1-1 0 0 0,0 1 0 0 0,-1 0 0 0 0,1 0 1 0 0,-1-1-1 0 0,2 1 0 0 0,0 0 53 0 0,0 0 0 0 0,-1 0 0 0 0,1 0 1 0 0,0 0-1 0 0,0 1 0 0 0,0-1 0 0 0,-1 1 0 0 0,1-1 0 0 0,3 2 0 0 0,-4-1-513 0 0,0 0-156 0 0,5 4-898 0 0</inkml:trace>
  <inkml:trace contextRef="#ctx0" brushRef="#br0" timeOffset="1">1 156 4831 0 0,'6'2'777'0'0,"0"-1"0"0"0,0 0 0 0 0,1-1 0 0 0,-1 0 0 0 0,8 0 0 0 0,-2-1 1131 0 0,9-2 3477 0 0,24 1-1 0 0,-38 3-4840 0 0,-1-1-1 0 0,1 1 0 0 0,0 0 1 0 0,7 2-1 0 0,-12-2-212 0 0,1 0-194 0 0,31 16-985 0 0,-33-16 393 0 0,0 0-1 0 0,0 0 1 0 0,0 0 0 0 0,0 0-1 0 0,-1 0 1 0 0,1 0 0 0 0,0 1-1 0 0,-1-1 1 0 0,1 0 0 0 0,-1 0-1 0 0,0 1 1 0 0,1-1-1 0 0,-1 0 1 0 0,0 1 0 0 0,0-1-1 0 0,0 0 1 0 0,0 1 0 0 0,0 2-1 0 0,-2 8-6392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9503 0 0,'13'11'676'0'0,"0"2"-1"0"0,16 20 0 0 0,39 64 7905 0 0,-41-56-5995 0 0,23 29 655 0 0,-15-30-2096 0 0,-35-39-1150 0 0,1 0 1 0 0,-1-1 0 0 0,1 1-1 0 0,0-1 1 0 0,0 1-1 0 0,-1 0 1 0 0,1-1 0 0 0,0 1-1 0 0,0-1 1 0 0,0 0 0 0 0,-1 1-1 0 0,1-1 1 0 0,0 0-1 0 0,0 1 1 0 0,0-1 0 0 0,0 0-1 0 0,0 0 1 0 0,0 0-1 0 0,0 0 1 0 0,0 0 0 0 0,0 0-1 0 0,-1 0 1 0 0,1 0 0 0 0,0 0-1 0 0,0 0 1 0 0,1-1-1 0 0,-1 1-175 0 0,1-1-1008 0 0,5-8 606 0 0,-5 4-2596 0 0,-3-16-10302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4663 0 0,'3'-1'360'0'0,"130"-33"2946"0"0,-93 23-1652 0 0,-24 7-556 0 0,0 0 1 0 0,0-1-1 0 0,-1-1 1 0 0,27-13-1 0 0,54-42 3181 0 0,-74 46-3422 0 0,-7 4-187 0 0,18-9 0 0 0,-12 8 116 0 0,19-15 0 0 0,-24 16-252 0 0,1 0 0 0 0,23-10-1 0 0,-14 14-117 0 0,-23 7-221 0 0,10 2 189 0 0,-12-1-335 0 0,1 0 0 0 0,-1-1 0 0 0,1 1 0 0 0,-1 0 0 0 0,0 0 0 0 0,0 0 0 0 0,1 0 0 0 0,-1 0 0 0 0,0 0 0 0 0,0 0 0 0 0,0 0 0 0 0,0 0 0 0 0,0 1 0 0 0,0-1-1 0 0,-1 0 1 0 0,1 1 0 0 0,0-1 0 0 0,-1 1 0 0 0,1-1 0 0 0,0 2 0 0 0,1 4 70 0 0,-1 0 0 0 0,0 0 0 0 0,1 8-1 0 0,-1-2 203 0 0,0 2-14 0 0,-1-1 1 0 0,-1 1-1 0 0,0 0 1 0 0,-1 0-1 0 0,-1-1 0 0 0,-6 22 1 0 0,-4 30 1036 0 0,4-22-635 0 0,-1 6-314 0 0,9-37-363 0 0,-1-1 0 0 0,0 1 0 0 0,-1-1 0 0 0,0 0 0 0 0,-1 0 0 0 0,-9 21 0 0 0,11-30-24 0 0,-2 16-69 0 0,3-12-644 0 0</inkml:trace>
  <inkml:trace contextRef="#ctx0" brushRef="#br0" timeOffset="1">117 395 6911 0 0,'0'-1'20'0'0,"0"0"0"0"0,0 0 0 0 0,1 1 0 0 0,-1-1 0 0 0,0 0 0 0 0,1 0 0 0 0,-1 0 0 0 0,1 1-1 0 0,-1-1 1 0 0,1 0 0 0 0,-1 1 0 0 0,1-1 0 0 0,0 0 0 0 0,-1 1 0 0 0,1-1 0 0 0,0 1 0 0 0,-1-1-1 0 0,1 1 1 0 0,0-1 0 0 0,0 1 0 0 0,0-1 0 0 0,-1 1 0 0 0,1 0 0 0 0,0 0 0 0 0,0-1 0 0 0,0 1-1 0 0,0 0 1 0 0,0 0 0 0 0,-1 0 0 0 0,1 0 0 0 0,0 0 0 0 0,0 0 0 0 0,0 0 0 0 0,0 0 0 0 0,0 0-1 0 0,1 1 1 0 0,0-1 126 0 0,0 0 0 0 0,0 0 0 0 0,0 0 0 0 0,0-1 0 0 0,0 1 0 0 0,-1-1 0 0 0,1 1 0 0 0,0-1 0 0 0,0 0-1 0 0,-1 1 1 0 0,1-1 0 0 0,0 0 0 0 0,1-2 0 0 0,15-5 1991 0 0,-11 7-1215 0 0,-1-1 1 0 0,0 1-1 0 0,0-1 1 0 0,0 0-1 0 0,0-1 1 0 0,7-3 0 0 0,-8 4-290 0 0,0-1 0 0 0,0 2 0 0 0,0-1 1 0 0,0 1-1 0 0,8-2 0 0 0,16-4 1751 0 0,-9-1-1049 0 0,11-5 68 0 0,-8 2-879 0 0,26-16 0 0 0,-37 20-682 0 0,-10 7 24 0 0,-1-1 0 0 0,1 0-1 0 0,0 1 1 0 0,-1-1 0 0 0,1 0 0 0 0,-1 0-1 0 0,1-1 1 0 0,-1 1 0 0 0,1 0 0 0 0,-1 0 0 0 0,0-1-1 0 0,0 1 1 0 0,1-1 0 0 0,-1 1 0 0 0,1-3-1 0 0,8-10-5061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2935 0 0,'4'13'526'0'0,"-1"1"1"0"0,0-1-1 0 0,-1 1 0 0 0,-1 0 0 0 0,0 18 0 0 0,0-14 931 0 0,13 124 10841 0 0,-10-112-10495 0 0,-2-21-1896 0 0,6 46 2154 0 0,0-21-8876 0 0</inkml:trace>
  <inkml:trace contextRef="#ctx0" brushRef="#br0" timeOffset="1">1 608 7423 0 0,'9'-3'792'0'0,"-1"-5"-792"0"0,-1 0 0 0 0,7 1 1512 0 0,-1 2 280 0 0,-2-1 48 0 0,3 0 16 0 0,6 1-808 0 0,-1-1-160 0 0,-4 3-32 0 0,2-1-8 0 0,5 1-592 0 0,-2 0-128 0 0,-3 2-16 0 0,2-2-5264 0 0,4-2-1048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5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8927 0 0,'3'-1'122'0'0,"-1"-1"-1"0"0,1 1 0 0 0,-1-1 0 0 0,1 0 0 0 0,-1 0 0 0 0,0 1 1 0 0,0-1-1 0 0,0-1 0 0 0,0 1 0 0 0,0 0 0 0 0,0 0 1 0 0,-1-1-1 0 0,3-3 0 0 0,9-11 1981 0 0,-1 5-74 0 0,1 1-1 0 0,1 1 1 0 0,0 0 0 0 0,24-13-1 0 0,53-20 4235 0 0,-34 17-3973 0 0,-32 15-1840 0 0,0 2 1 0 0,41-10-1 0 0,-36 12-445 0 0,-11 3-4 0 0,0-1 0 0 0,19-8 0 0 0,-38 13 0 0 0,5-1 0 0 0,-1-1 0 0 0,1 0 0 0 0,-1 1 0 0 0,0-2 0 0 0,0 1 0 0 0,7-5 0 0 0,-7 4 0 0 0,6-7-195 0 0,-9 6-431 0 0,-1 2 16 0 0,0 2 506 0 0,0 0-1 0 0,0-1 1 0 0,0 1-1 0 0,0-1 1 0 0,0 1-1 0 0,0-1 1 0 0,0 1-1 0 0,0-1 1 0 0,0 1-1 0 0,0 0 1 0 0,0-1-1 0 0,0 1 1 0 0,0-1-1 0 0,0 1 1 0 0,0-1-1 0 0,-1 1 0 0 0,1 0 1 0 0,0-1-1 0 0,0 1 1 0 0,-1 0-1 0 0,1-1 1 0 0,0 0-1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6391 0 0,'15'51'721'0'0,"-5"-23"1150"0"0,-2 1 0 0 0,-1 0-1 0 0,4 40 1 0 0,8 97 4593 0 0,-2-7-1540 0 0,-3-42-1319 0 0,-8-83-2644 0 0,-4-27-703 0 0,0 1 0 0 0,-1-1 0 0 0,1 12-1 0 0,1-3-72 0 0,-2-12-136 0 0,0 1-1 0 0,1 0 1 0 0,-2 0 0 0 0,2 8-1 0 0,0-3 173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4863 0 0,'3'1'123'0'0,"-2"-1"-106"0"0,0 0 0 0 0,-1 0 1 0 0,1 1-1 0 0,0-1 1 0 0,0 0-1 0 0,-1 0 1 0 0,1 0-1 0 0,0-1 0 0 0,0 1 1 0 0,-1 0-1 0 0,1 0 1 0 0,0 0-1 0 0,0-1 0 0 0,-1 1 1 0 0,1 0-1 0 0,0 0 1 0 0,-1-1-1 0 0,1 1 1 0 0,0-1-1 0 0,-1 1 0 0 0,2-1 1 0 0,5-3 337 0 0,0 1 0 0 0,1 0 1 0 0,0 0-1 0 0,0 1 0 0 0,11-3 1 0 0,-16 5 1216 0 0,1 0 380 0 0,57 9 3945 0 0,-56-8-4923 0 0,0-1-1 0 0,1 1 1 0 0,-1-1 0 0 0,8 0 0 0 0,4 0 769 0 0,-9 0-626 0 0,0 1 0 0 0,0-1 1 0 0,12-2-1 0 0,20 0-2118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 2303 0 0,'0'2'167'0'0,"6"15"939"0"0,-2-1 0 0 0,0 1-1 0 0,-2 0 1 0 0,1 1 0 0 0,-2-1 0 0 0,0 0 0 0 0,-4 34-1 0 0,-12 55 5032 0 0,2-39-4801 0 0,12-63-1368 0 0,-45 170 2821 0 0,22-101-8557 0 0,15-48-1003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5351 0 0,'0'0'416'0'0,"5"2"-272"0"0,21 8-15 0 0,21 9 4933 0 0,-8-2-696 0 0,76 37 7005 0 0,-98-44-10438 0 0,0-1 0 0 0,1-1 0 0 0,0 0 0 0 0,1-2-1 0 0,19 5 1 0 0,-17-10-609 0 0,-19-1-545 0 0,0 0 1 0 0,0 0-1 0 0,0 0 0 0 0,0 0 0 0 0,0 0 0 0 0,-1 0 0 0 0,1 1 0 0 0,0-1 0 0 0,3 1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80 8663 0 0,'6'0'251'0'0,"22"-9"400"0"0,-2-1 593 0 0,-24 9 114 0 0,0 2-795 0 0,0 0-1 0 0,0 1 1 0 0,0-1 0 0 0,0 0-1 0 0,0 1 1 0 0,-1-1-1 0 0,1 1 1 0 0,0 0 0 0 0,-1 0-1 0 0,1 0 1 0 0,-1-1-1 0 0,0 1 1 0 0,1 1-1 0 0,0 2 1 0 0,0-1-156 0 0,-1 0 1 0 0,0 0-1 0 0,0 0 1 0 0,-1 0-1 0 0,1-1 1 0 0,-1 1-1 0 0,0 0 1 0 0,0 5-1 0 0,-1 2 261 0 0,-1 0 0 0 0,0 1 0 0 0,-1-1 0 0 0,0-1 1 0 0,-6 15-1 0 0,2-9-81 0 0,-1 0 1 0 0,0-1-1 0 0,-2 0 1 0 0,-13 18 0 0 0,-51 50 733 0 0,3-2-3831 0 0,57-64-4851 0 0,1-2-2390 0 0</inkml:trace>
  <inkml:trace contextRef="#ctx0" brushRef="#br0" timeOffset="1">302 150 6215 0 0,'3'-4'59'0'0,"0"0"1"0"0,-1 0-1 0 0,1 0 0 0 0,1 0 0 0 0,-1 1 0 0 0,0-1 0 0 0,1 1 0 0 0,0 0 0 0 0,0 0 0 0 0,0 0 0 0 0,5-3 1 0 0,14-11 1949 0 0,-17 13-1013 0 0,0 0 0 0 0,1 1 0 0 0,-1-1 0 0 0,1 1 0 0 0,12-4 0 0 0,14-6 2271 0 0,-1-3 270 0 0,18-4 1497 0 0,-37 17-3815 0 0,-11 2-971 0 0,0 1 1 0 0,0 0-1 0 0,0-1 0 0 0,0 1 0 0 0,0-1 1 0 0,0 0-1 0 0,0 0 0 0 0,2-1 1 0 0,2-2 388 0 0,-5 6 218 0 0,-6 7 218 0 0,-65 70-1073 0 0,41-48-1606 0 0,16-18-1573 0 0,1 1 0 0 0,-23 16 0 0 0,22-20-6142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 0 7631 0 0,'29'63'1164'0'0,"-21"-43"1242"0"0,0 1 1 0 0,-2 0-1 0 0,0 0 0 0 0,-2 1 0 0 0,3 27 0 0 0,2 44 2371 0 0,3 127-308 0 0,-11-168-4322 0 0,0-30-112 0 0,-1 0 1 0 0,-1-1-1 0 0,-3 24 1 0 0,4-44-36 0 0,0-1 0 0 0,0 0 0 0 0,0 1 0 0 0,0-1 0 0 0,0 1 0 0 0,-1-1 0 0 0,1 0 0 0 0,0 1 0 0 0,0-1 0 0 0,0 1 0 0 0,0-1 0 0 0,-1 0 0 0 0,1 1 0 0 0,0-1 0 0 0,0 0 0 0 0,0 1 0 0 0,-1-1 0 0 0,1 0 0 0 0,-1 1 0 0 0,-10-1 0 0 0,0-4-1456 0 0,1-8-6116 0 0,2-1-2624 0 0</inkml:trace>
  <inkml:trace contextRef="#ctx0" brushRef="#br0" timeOffset="1">174 356 10479 0 0,'0'0'928'0'0,"-8"13"-736"0"0,-4-2-192 0 0,1 3 0 0 0,-6-2 160 0 0,-3-1-8 0 0,3 2 0 0 0,-2 1 0 0 0,0 0 1712 0 0,4 1 344 0 0,4-2 72 0 0,2-1 16 0 0,1 0-1488 0 0,0-4 160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9527 0 0,'17'-1'259'0'0,"0"1"-1"0"0,0 0 0 0 0,0 2 1 0 0,20 3-1 0 0,-1 0 3544 0 0,-23-3-522 0 0,-1 0 0 0 0,19 7 0 0 0,10 3 2593 0 0,-33-8-4967 0 0,55 36 566 0 0,-61-38-1470 0 0,0 0-1 0 0,0-1 1 0 0,0 1-1 0 0,0 0 1 0 0,0 0-1 0 0,-1 0 1 0 0,1 0-1 0 0,-1 0 1 0 0,0 0-1 0 0,1 1 1 0 0,-1-1-1 0 0,0 0 1 0 0,0 1-1 0 0,0-1 0 0 0,-1 1 1 0 0,1-1-1 0 0,-1 1 1 0 0,1-1-1 0 0,-1 1 1 0 0,0 0-1 0 0,0-1 1 0 0,0 1-1 0 0,0-1 1 0 0,0 1-1 0 0,-1-1 1 0 0,1 1-1 0 0,-1-1 1 0 0,1 1-1 0 0,-1-1 1 0 0,0 1-1 0 0,0-1 1 0 0,0 0-1 0 0,-1 1 1 0 0,1-1-1 0 0,0 0 0 0 0,-4 4 1 0 0,1-2-304 0 0,0 2 1 0 0,0-1-1 0 0,0 0 1 0 0,0 1-1 0 0,1-1 1 0 0,-4 11-1 0 0,5-12-274 0 0,1 0-1 0 0,0 0 1 0 0,0 0-1 0 0,0 1 1 0 0,1-1 0 0 0,-1 0-1 0 0,1 0 1 0 0,0 0-1 0 0,0 1 1 0 0,0-1 0 0 0,2 4-1 0 0,2 10-9619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9:2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1494 74 2935 0 0,'-3'-7'83'0'0,"0"1"0"0"0,0 0 0 0 0,0-1-1 0 0,-1 1 1 0 0,0 1 0 0 0,0-1 0 0 0,-9-9-1 0 0,12 14 42 0 0,-1-1 0 0 0,0 1 0 0 0,0-1 0 0 0,1 1-1 0 0,-1 0 1 0 0,0 0 0 0 0,0 0 0 0 0,0 0 0 0 0,0 0 0 0 0,0 0 0 0 0,-1 0-1 0 0,1 1 1 0 0,0-1 0 0 0,0 1 0 0 0,0 0 0 0 0,-1-1 0 0 0,1 1-1 0 0,0 0 1 0 0,0 0 0 0 0,-1 1 0 0 0,1-1 0 0 0,0 0 0 0 0,0 1 0 0 0,0-1-1 0 0,-1 1 1 0 0,1 0 0 0 0,0 0 0 0 0,-2 1 0 0 0,-4 2 155 0 0,1 1-1 0 0,-1 1 1 0 0,1-1 0 0 0,0 1 0 0 0,1 0 0 0 0,-1 0 0 0 0,1 1-1 0 0,-8 11 1 0 0,-2 5 384 0 0,-17 35-1 0 0,3-4-93 0 0,-101 204 1086 0 0,-83 251 377 0 0,110-203-992 0 0,55-150-536 0 0,-60 241 1864 0 0,87-269-1172 0 0,19-106-667 0 0,2 0 0 0 0,0 1 0 0 0,5 36 0 0 0,-4-56-428 0 0,1 1-1 0 0,-1-1 0 0 0,1 1 1 0 0,0-1-1 0 0,0 1 1 0 0,1-1-1 0 0,-1 0 0 0 0,1 1 1 0 0,-1-1-1 0 0,1 0 0 0 0,0 0 1 0 0,0 0-1 0 0,3 3 1 0 0,-3-5-45 0 0,0 1 0 0 0,0-1 0 0 0,0 1 0 0 0,0-1 0 0 0,1 1 0 0 0,-1-1 1 0 0,0 0-1 0 0,1 0 0 0 0,-1 0 0 0 0,1-1 0 0 0,-1 1 0 0 0,1 0 0 0 0,-1-1 0 0 0,1 0 1 0 0,-1 0-1 0 0,1 1 0 0 0,0-1 0 0 0,3-1 0 0 0,4-1 42 0 0,1 1-1 0 0,0-2 1 0 0,-1 0 0 0 0,1 0-1 0 0,-1-1 1 0 0,0 0 0 0 0,0-1-1 0 0,0 0 1 0 0,-1-1 0 0 0,1 0-1 0 0,11-10 1 0 0,9-10 101 0 0,48-53 0 0 0,-67 68-156 0 0,73-84 244 0 0,116-166 0 0 0,-148 181-88 0 0,-4-1 0 0 0,67-159 0 0 0,-87 170 25 0 0,31-120 1 0 0,-53 162-165 0 0,-1 0 0 0 0,-1-1 0 0 0,-1 0-1 0 0,-2 1 1 0 0,-1-1 0 0 0,-1 0 0 0 0,-7-41 0 0 0,5 50 2 0 0,-2 2 0 0 0,0-1 0 0 0,-1 0 0 0 0,0 1 0 0 0,-2 0 0 0 0,-11-21 0 0 0,14 32-13 0 0,1 0 0 0 0,-1 1 0 0 0,0-1 0 0 0,0 1 0 0 0,-1 0-1 0 0,0 1 1 0 0,0-1 0 0 0,-1 1 0 0 0,1 0 0 0 0,-1 1 0 0 0,0-1-1 0 0,0 1 1 0 0,0 1 0 0 0,-1-1 0 0 0,0 2 0 0 0,1-1 0 0 0,-12-2-1 0 0,2 2 38 0 0,0 1 0 0 0,-1 1 1 0 0,1 0-1 0 0,-1 2 0 0 0,-22 2 0 0 0,-89 21 272 0 0,105-19-291 0 0,-51 13 147 0 0,0 4 1 0 0,2 4 0 0 0,-124 60 0 0 0,-188 142-73 0 0,351-206-118 0 0,2 3 1 0 0,0 0-1 0 0,2 2 1 0 0,1 2-1 0 0,-46 57 1 0 0,70-79-22 0 0,1 0 1 0 0,-1 1-1 0 0,1-1 1 0 0,0 1-1 0 0,1 0 0 0 0,0 0 1 0 0,0 0-1 0 0,0 0 1 0 0,-1 15-1 0 0,3-18-2 0 0,1 1 0 0 0,0-1 0 0 0,0 0 1 0 0,0 0-1 0 0,0 0 0 0 0,1 0 0 0 0,0 0 0 0 0,0 0 0 0 0,1 0 0 0 0,-1 0 0 0 0,1 0 0 0 0,0-1 0 0 0,0 1 0 0 0,1 0 0 0 0,-1-1 0 0 0,1 0 0 0 0,5 7 0 0 0,3 0-12 0 0,1 0 1 0 0,1 0-1 0 0,-1-1 1 0 0,1-1-1 0 0,1 0 0 0 0,0 0 1 0 0,0-2-1 0 0,27 11 1 0 0,15 2-44 0 0,59 12 0 0 0,-84-24 54 0 0,239 60 414 0 0,413 49-1 0 0,-534-105-413 0 0,0-5 0 0 0,229-21 0 0 0,-297 6 0 0 0,-1-3 0 0 0,140-38 0 0 0,-200 43 0 0 0,-2-2 0 0 0,28-13 0 0 0,-41 19 0 0 0,1-1 0 0 0,-1 0 0 0 0,-1-1 0 0 0,1 1 0 0 0,0-1 0 0 0,-1 0 0 0 0,0 0 0 0 0,0 0 0 0 0,0-1 0 0 0,0 1 0 0 0,-1-1 0 0 0,0 0 0 0 0,3-5 0 0 0,-5 6 0 0 0,0 1 0 0 0,0 0 0 0 0,-1 0 0 0 0,1-1 0 0 0,-1 1 0 0 0,0 0 0 0 0,0 0 0 0 0,0-1 0 0 0,0 1 0 0 0,-1 0 0 0 0,1-1 0 0 0,-1 1 0 0 0,0 0 0 0 0,0 0 0 0 0,0 0 0 0 0,0 0 0 0 0,-1 0 0 0 0,1 0 0 0 0,-1 0 0 0 0,0 0 0 0 0,0 0 0 0 0,0 1 0 0 0,-2-4 0 0 0,-7-5 0 0 0,0 0 0 0 0,0 0 0 0 0,-21-14 0 0 0,-98-68 0 0 0,-262-141 0 0 0,91 74 0 0 0,-75-38 0 0 0,-8 17 0 0 0,-385-102-1456 0 0,727 272-6116 0 0,11 8-2624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41:20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3654 1414 12551 0 0,'-9'-6'187'0'0,"1"0"0"0"0,0 1-1 0 0,-1 1 1 0 0,0-1 0 0 0,0 1-1 0 0,-13-3 1 0 0,-14-6-338 0 0,0-1 1 0 0,1-2-1 0 0,-34-21 1 0 0,31 16-107 0 0,13 8 122 0 0,-80-43 237 0 0,-149-57 1 0 0,163 84-501 0 0,-1 3 1 0 0,-1 4-1 0 0,-113-11 1 0 0,75 21 723 0 0,-235 9 0 0 0,250 9 1042 0 0,-162 28-1 0 0,149-7 1496 0 0,-191 67 1 0 0,235-63-1095 0 0,-99 54 1 0 0,146-64-1310 0 0,0 1 1 0 0,1 3-1 0 0,2 1 0 0 0,-53 50 1 0 0,-40 60 426 0 0,67-69-514 0 0,-116 135 579 0 0,143-159-810 0 0,1 2 1 0 0,3 2 0 0 0,2 0-1 0 0,2 2 1 0 0,2 1 0 0 0,2 0-1 0 0,2 2 1 0 0,3 1 0 0 0,2 0-1 0 0,-9 59 1 0 0,17-64-40 0 0,2 0 0 0 0,3 0 1 0 0,1 0-1 0 0,6 54 0 0 0,3-43 152 0 0,2 0-1 0 0,3-1 1 0 0,19 56 0 0 0,99 224 556 0 0,-90-253-713 0 0,97 147 1 0 0,-99-175-94 0 0,121 169 1 0 0,-126-185-6 0 0,1-1-1 0 0,2-2 1 0 0,49 41-1 0 0,16-5 1 0 0,147 81 0 0 0,-157-101 0 0 0,221 124 0 0 0,-96-57 0 0 0,-190-105 0 0 0,30 16 0 0 0,73 32 0 0 0,151 28 0 0 0,-202-69 0 0 0,232 64 0 0 0,-117-35 0 0 0,331 71 0 0 0,-328-80 0 0 0,260 50 0 0 0,-129-52 0 0 0,-193-27 0 0 0,340 27 0 0 0,-293-32 0 0 0,286 7 0 0 0,-240-15 0 0 0,222-5 0 0 0,-147-2 0 0 0,91-6 0 0 0,385-81 0 0 0,-13-63 0 0 0,-414 76 0 0 0,43-9 0 0 0,-4-16 0 0 0,-18-32 0 0 0,-11-26 0 0 0,-298 134 0 0 0,514-216 0 0 0,-495 213 0 0 0,113-61 0 0 0,87-95 0 0 0,-68 41 0 0 0,-128 93 0 0 0,90-58 0 0 0,-134 81 0 0 0,77-71 0 0 0,92-125 0 0 0,-152 160 0 0 0,84-104 0 0 0,-108 123 0 0 0,49-91 0 0 0,73-212 0 0 0,-141 307 0 0 0,-3-1 0 0 0,-2 0 0 0 0,-2-1 0 0 0,-2 0 0 0 0,5-82 0 0 0,-13 92 0 0 0,-1 1 0 0 0,-1-1 0 0 0,-3 1 0 0 0,0-1 0 0 0,-3 1 0 0 0,0 0 0 0 0,-2 1 0 0 0,-17-36 0 0 0,12 40 0 0 0,-1 0 0 0 0,-36-47 0 0 0,24 37 0 0 0,-12-19 0 0 0,-4 2 0 0 0,-70-71 0 0 0,40 58 0 0 0,-3 4 0 0 0,-87-56 0 0 0,-182-95 0 0 0,222 146 0 0 0,-3 6 0 0 0,-2 6 0 0 0,-157-49 0 0 0,-321-46 0 0 0,-9 45 0 0 0,356 66 0 0 0,198 32 0 0 0,-1080-178 0 0 0,30 57 0 0 0,162 85 0 0 0,816 47 0 0 0,-674 16 0 0 0,154 49 0 0 0,12 54 0 0 0,325-24 0 0 0,67-18 0 0 0,82-34 0 0 0,-158 48 0 0 0,240-64 0 0 0,-192 68 0 0 0,180-56 0 0 0,34-11 0 0 0,-40 23 0 0 0,17-1-2111 0 0,5 3-4806 0 0,9-3-3279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41:21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2582 2276 14511 0 0,'-61'18'1116'0'0,"50"-15"-843"0"0,10-6-160 0 0,-18-117-74 0 0,5 36-102 0 0,-22-240 1715 0 0,17-53-974 0 0,-36-489-878 0 0,47 763 202 0 0,3 26 69 0 0,-30-149 0 0 0,33 216-9 0 0,-1 1-1 0 0,0-1 0 0 0,-1 0 1 0 0,0 1-1 0 0,0 0 0 0 0,-1 0 0 0 0,-8-11 1 0 0,12 17 44 0 0,-2 1-1 0 0,1-1 1 0 0,0 1 0 0 0,0 0 0 0 0,-1 0-1 0 0,1 0 1 0 0,-1 0 0 0 0,0 0 0 0 0,1 0 0 0 0,-1 1-1 0 0,0 0 1 0 0,0-1 0 0 0,0 1 0 0 0,0 0-1 0 0,0 0 1 0 0,-1 1 0 0 0,1-1 0 0 0,0 1 0 0 0,0-1-1 0 0,0 1 1 0 0,-1 0 0 0 0,1 0 0 0 0,0 1-1 0 0,0-1 1 0 0,0 0 0 0 0,-5 3 0 0 0,-4 0 327 0 0,0 1 0 0 0,1 1 0 0 0,0 0-1 0 0,0 0 1 0 0,1 2 0 0 0,0-1 0 0 0,0 1 0 0 0,0 0 0 0 0,1 1 0 0 0,0 0 0 0 0,0 1 0 0 0,1 0 0 0 0,-11 14 0 0 0,-2 8-52 0 0,1 1 1 0 0,1 1 0 0 0,-14 35 0 0 0,-23 62 342 0 0,-76 261 1 0 0,103-283-626 0 0,-90 383 127 0 0,107-421-181 0 0,-45 275 201 0 0,15 3 578 0 0,38-292-577 0 0,5 95 1 0 0,0-143-238 0 0,0 1 0 0 0,0-1 1 0 0,1 0-1 0 0,0 0 0 0 0,0 0 1 0 0,1 0-1 0 0,0 0 0 0 0,1-1 1 0 0,0 1-1 0 0,8 11 0 0 0,-8-14-5 0 0,0 0 0 0 0,0 0 0 0 0,0-1-1 0 0,1 0 1 0 0,0 0 0 0 0,-1 0 0 0 0,2 0 0 0 0,-1-1-1 0 0,0 0 1 0 0,1 0 0 0 0,-1 0 0 0 0,1-1-1 0 0,0 0 1 0 0,12 3 0 0 0,2-2-5 0 0,0 0 0 0 0,1-2 0 0 0,-1 0 0 0 0,0-1 0 0 0,1-1 0 0 0,-1-1 0 0 0,33-8 0 0 0,-8-1 0 0 0,-1-3 0 0 0,57-24 0 0 0,-63 20 0 0 0,-1-2 0 0 0,0-1 0 0 0,-2-2 0 0 0,0-1 0 0 0,-2-2 0 0 0,0-1 0 0 0,-2-2 0 0 0,-1-1 0 0 0,36-47 0 0 0,155-205 0 0 0,-176 219 0 0 0,67-125 0 0 0,14-80 0 0 0,-103 211 0 0 0,-3-2 0 0 0,-2-1 0 0 0,-3 0 0 0 0,14-109 0 0 0,-26 137 0 0 0,-1-51 0 0 0,-3 67 0 0 0,0 0 0 0 0,-2 0 0 0 0,0 0 0 0 0,0 1 0 0 0,-7-17 0 0 0,8 25 0 0 0,-2 0 0 0 0,1 0 0 0 0,-1 1 0 0 0,0-1 0 0 0,0 1 0 0 0,0 0 0 0 0,-1 0 0 0 0,0 1 0 0 0,-8-7 0 0 0,4 4 0 0 0,-1 1 0 0 0,0 0 0 0 0,0 1 0 0 0,-1 0 0 0 0,-12-5 0 0 0,-10-2 0 0 0,-1 3 0 0 0,-66-13 0 0 0,30 10 0 0 0,1 3 0 0 0,-83-1 0 0 0,-47 13 0 0 0,0 8 0 0 0,-380 69 0 0 0,492-59 0 0 0,0 4 0 0 0,1 4 0 0 0,2 4 0 0 0,1 3 0 0 0,2 3 0 0 0,2 4 0 0 0,-126 89 0 0 0,-41 54 0 0 0,192-145 0 0 0,-71 71 0 0 0,94-80 0 0 0,2 1 0 0 0,2 2 0 0 0,-31 48 0 0 0,56-79 0 0 0,-8 13 0 0 0,0 0 0 0 0,1 0 0 0 0,1 1 0 0 0,-10 28 0 0 0,17-40 0 0 0,0-1 0 0 0,0 1 0 0 0,0 0 0 0 0,1-1 0 0 0,-1 1 0 0 0,1 0 0 0 0,0 0 0 0 0,0-1 0 0 0,1 1 0 0 0,0 0 0 0 0,-1-1 0 0 0,2 1 0 0 0,-1 0 0 0 0,0-1 0 0 0,1 1 0 0 0,0-1 0 0 0,0 0 0 0 0,0 0 0 0 0,1 0 0 0 0,-1 0 0 0 0,1 0 0 0 0,0 0 0 0 0,4 4 0 0 0,0-2 0 0 0,0 0 0 0 0,0-1 0 0 0,0 0 0 0 0,1 0 0 0 0,-1 0 0 0 0,1-1 0 0 0,0 0 0 0 0,1-1 0 0 0,14 5 0 0 0,7 0 0 0 0,45 5 0 0 0,-46-9 0 0 0,46 9 0 0 0,537 69 0 0 0,-199-63 0 0 0,-1-40 0 0 0,-57-28 0 0 0,-5-31 0 0 0,-108-8 0 0 0,-208 74 0 0 0,-1-1 0 0 0,59-37 0 0 0,-87 49 0 0 0,-1-1 0 0 0,1 1 0 0 0,-1-1 0 0 0,0 0 0 0 0,0 0 0 0 0,0 0 0 0 0,0-1 0 0 0,-1 0 0 0 0,1 1 0 0 0,-1-1 0 0 0,3-7 0 0 0,-5 9 0 0 0,0-1 0 0 0,0 1 0 0 0,0-1 0 0 0,0 1 0 0 0,-1-1 0 0 0,1 0 0 0 0,-1 1 0 0 0,0-1 0 0 0,0 0 0 0 0,0 1 0 0 0,-1-1 0 0 0,1 1 0 0 0,-1-1 0 0 0,0 0 0 0 0,0 1 0 0 0,0-1 0 0 0,-1 1 0 0 0,-2-6 0 0 0,-3-3 0 0 0,-1 0 0 0 0,0 0 0 0 0,-1 1 0 0 0,0 0 0 0 0,-1 1 0 0 0,0-1 0 0 0,0 2 0 0 0,-21-15 0 0 0,-9-3 0 0 0,-53-25 0 0 0,64 36 0 0 0,-138-80 0 0 0,-101-53 0 0 0,175 107 0 0 0,-1 4 0 0 0,-2 4 0 0 0,-118-26 0 0 0,67 33-2111 0 0,-2 9-4806 0 0,-2 4-3279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2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3567 0 0,'0'0'278'0'0,"2"-1"-182"0"0,3-1 266 0 0,0 0 0 0 0,1 0 0 0 0,-1 1 0 0 0,0 0 0 0 0,1 0 0 0 0,0 0 0 0 0,-1 0 0 0 0,1 1 0 0 0,-1 0 0 0 0,9 1 0 0 0,8 2 2142 0 0,29 8 0 0 0,-21-5-544 0 0,-4 0-545 0 0,-6-2 249 0 0,29 4 1 0 0,213 30 3519 0 0,-118-13-3236 0 0,189 28 1764 0 0,-251-41-3074 0 0,60 13 61 0 0,-127-21-603 0 0,0-1 0 0 0,-1 0 0 0 0,1 0 0 0 0,0-2-1 0 0,0 0 1 0 0,23-1 0 0 0,7-3 22 0 0,45 5 0 0 0,-16 0-74 0 0,148 6-44 0 0,-154-5 0 0 0,217 12 0 0 0,-232-12 0 0 0,126 2 0 0 0,335-31 0 0 0,-77 22 0 0 0,-285 5 0 0 0,-133-1 0 0 0,465 2 0 0 0,-74 0 0 0 0,-351-1 0 0 0,289-3 0 0 0,-213-1 0 0 0,33-2 0 0 0,167-13 0 0 0,-89 11 0 0 0,-21-9 0 0 0,-69 1 0 0 0,-79 10 0 0 0,142-4 0 0 0,-192 9 0 0 0,138 5 0 0 0,-149-4 0 0 0,0-1 0 0 0,0-1 0 0 0,17-2 0 0 0,24-2 0 0 0,36 8 0 0 0,-2-8 0 0 0,104-3 0 0 0,-155 9 0 0 0,10-1 0 0 0,62-6 0 0 0,-55 1 0 0 0,96 5 0 0 0,-62 2 0 0 0,287-15 0 0 0,-348 12 0 0 0,1 1 0 0 0,32 4 0 0 0,3 0 0 0 0,193 1 0 0 0,-144-12 0 0 0,-15 1 0 0 0,11 2 0 0 0,35-1 0 0 0,214 8 0 0 0,-237 2 0 0 0,18-1 0 0 0,-78-6 0 0 0,170 4 0 0 0,-221-1 0 0 0,0 1 0 0 0,16 5 0 0 0,-16-4 0 0 0,0 0 0 0 0,20 2 0 0 0,109-3 0 0 0,102 10 0 0 0,146 12 0 0 0,-327-18 0 0 0,117 6 0 0 0,-88-10 0 0 0,63-1 0 0 0,-149-2 0 0 0,1 0 0 0 0,-1 1 0 0 0,1-2 0 0 0,-1 1 0 0 0,0-1 0 0 0,1 0 0 0 0,-1 0 0 0 0,0 0 0 0 0,6-4 0 0 0,-11 6 0 0 0,1-1 0 0 0,-1 1 0 0 0,1 0 0 0 0,-1-1 0 0 0,0 1 0 0 0,1-1 0 0 0,-1 1 0 0 0,0 0 0 0 0,1-1 0 0 0,-1 1 0 0 0,0-1 0 0 0,0 1 0 0 0,1-1 0 0 0,-1 1 0 0 0,0-1 0 0 0,0 1 0 0 0,0-2 0 0 0,-2-13-2111 0 0,-4-1-4806 0 0,-3-4-3279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4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7199 0 0,'99'-58'2244'0'0,"-65"33"1088"0"0,-1-1 0 0 0,-1-2-1 0 0,51-57 1 0 0,-75 77-2880 0 0,6-5 796 0 0,28-22 0 0 0,-41 35-1119 0 0,-7 6-5360 0 0,4-5 4320 0 0,0 1 0 0 0,1-1 1 0 0,-4 2-1 0 0,1 0-1576 0 0,-11 9-3800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3367 0 0,'2'3'258'0'0,"8"17"447"0"0,-2 1 1 0 0,0 0 0 0 0,-1 1-1 0 0,7 36 1 0 0,1 64 4180 0 0,-13-101-4521 0 0,1 0-1 0 0,0 0 0 0 0,2 0 0 0 0,12 38 1 0 0,-16-57-1245 0 0</inkml:trace>
  <inkml:trace contextRef="#ctx0" brushRef="#br0" timeOffset="1">137 175 6127 0 0,'6'-11'656'0'0,"1"0"-656"0"0,-1 2 0 0 0,2-2 536 0 0,-1 3 2328 0 0,-5 0-5544 0 0,-7 2-592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5695 0 0,'4'-4'96'0'0,"0"0"0"0"0,1 0 0 0 0,0 1 0 0 0,0-1 0 0 0,0 1 1 0 0,0 1-1 0 0,10-5 0 0 0,6-4 1641 0 0,-17 9-1157 0 0,0 0 0 0 0,-1 0 0 0 0,1 1 0 0 0,0-1 0 0 0,0 1 0 0 0,0 0 0 0 0,0 0-1 0 0,0 0 1 0 0,0 0 0 0 0,0 1 0 0 0,0 0 0 0 0,7 0 0 0 0,-7 1-200 0 0,-1-1 0 0 0,0 1-1 0 0,0 0 1 0 0,0 0-1 0 0,0 0 1 0 0,0 1 0 0 0,0-1-1 0 0,0 1 1 0 0,0-1 0 0 0,-1 1-1 0 0,1 0 1 0 0,-1 0-1 0 0,1 0 1 0 0,-1 1 0 0 0,0-1-1 0 0,3 4 1 0 0,0 1 44 0 0,-1 0-1 0 0,0 0 1 0 0,0 0 0 0 0,-1 0-1 0 0,0 1 1 0 0,0 0 0 0 0,-1 0-1 0 0,0 0 1 0 0,0 0 0 0 0,1 15 0 0 0,-1 7 711 0 0,-3 46 0 0 0,1-73-1069 0 0,-8 131 2446 0 0,7-123-2427 0 0,1-1 0 0 0,0 1 0 0 0,1-1 0 0 0,0 1 0 0 0,1 0 0 0 0,0-1 0 0 0,4 15 0 0 0,-4-21-68 0 0,-1 0-1 0 0,1 0 1 0 0,-1-1 0 0 0,1 1-1 0 0,0-1 1 0 0,1 1 0 0 0,-1-1 0 0 0,1 0-1 0 0,-1 0 1 0 0,1 0 0 0 0,0 0-1 0 0,0 0 1 0 0,0-1 0 0 0,0 1-1 0 0,1-1 1 0 0,-1 0 0 0 0,1 0 0 0 0,-1 0-1 0 0,1-1 1 0 0,0 1 0 0 0,0-1-1 0 0,5 2 1 0 0,1-2-17 0 0,0 0 0 0 0,0 0 0 0 0,0-1 0 0 0,0-1 0 0 0,0 0 0 0 0,0 0 0 0 0,0 0 0 0 0,0-2 0 0 0,14-4 0 0 0,8-4 0 0 0,42-23 0 0 0,-49 20 0 0 0,-1-1 0 0 0,-1-1 0 0 0,38-34 0 0 0,-43 34 0 0 0,-13 12 0 0 0,0 0 0 0 0,0-1 0 0 0,0 0 0 0 0,-1 1 0 0 0,0-2 0 0 0,0 1 0 0 0,0 0 0 0 0,0-1 0 0 0,-1 0 0 0 0,0 0 0 0 0,2-7 0 0 0,-4 12 0 0 0,-1-1 0 0 0,0 1 0 0 0,0 0 0 0 0,0-1 0 0 0,0 1 0 0 0,0 0 0 0 0,0-1 0 0 0,0 1 0 0 0,0 0 0 0 0,0-1 0 0 0,0 1 0 0 0,-1 0 0 0 0,0-3 0 0 0,0 3 0 0 0,0-1 0 0 0,0 1 0 0 0,0-1 0 0 0,0 1 0 0 0,-1-1 0 0 0,1 1 0 0 0,0 0 0 0 0,-1-1 0 0 0,1 1 0 0 0,-1 0 0 0 0,1 0 0 0 0,-1 0 0 0 0,1 0 0 0 0,-1 0 0 0 0,-3-1 0 0 0,1 0-855 0 0,-20-4-7318 0 0</inkml:trace>
  <inkml:trace contextRef="#ctx0" brushRef="#br0" timeOffset="1">1010 1 6391 0 0,'11'10'8063'0'0,"1"13"66"0"0,-2 1-3814 0 0,14 52-2484 0 0,-17-52-1084 0 0,-3-13-1185 0 0,0 1-1 0 0,12 20 0 0 0,-6-13-6272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3655 0 0,'32'50'607'0'0,"-24"-40"224"0"0,0 0 0 0 0,-1 1 0 0 0,0 0 1 0 0,-1 0-1 0 0,-1 1 0 0 0,0 0 0 0 0,6 18 0 0 0,-8-16-119 0 0,1-1 0 0 0,1 0-1 0 0,0 0 1 0 0,0 0 0 0 0,10 15 0 0 0,-9-18-1847 0 0,0-1 0 0 0,1 0 0 0 0,12 14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1 570 5783 0 0,'49'-39'600'0'0,"-31"23"234"0"0,22-13-1 0 0,-8 7 2427 0 0,-2-1 1 0 0,40-38-1 0 0,-25 19-117 0 0,46-45 1689 0 0,-72 68-3997 0 0,1 1 0 0 0,1 0 1 0 0,36-22-1 0 0,73-35 4 0 0,-63 38-1221 0 0,-40 19-1381 0 0,-9 5-5445 0 0,-4 0-1674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5095 0 0,'0'3'390'0'0,"1"4"-251"0"0,0 1 0 0 0,-1 0 1 0 0,0 0-1 0 0,-1 0 0 0 0,1-1 1 0 0,-2 1-1 0 0,-1 10 0 0 0,-4 19 1459 0 0,5 7 6568 0 0,3-42-7243 0 0,1 8 4042 0 0,1-10-4249 0 0,4-2-534 0 0,0 0-1 0 0,-1-1 1 0 0,1 0-1 0 0,-1 0 0 0 0,1 0 1 0 0,-1-1-1 0 0,0 0 1 0 0,0 0-1 0 0,-1 0 1 0 0,1-1-1 0 0,-1 0 1 0 0,0 0-1 0 0,0 0 1 0 0,-1 0-1 0 0,0-1 1 0 0,1 0-1 0 0,-2 0 0 0 0,1 0 1 0 0,2-8-1 0 0,-4 12-127 0 0,3-4-54 0 0,-10 42-8268 0 0,3-32 7739 0 0,-36 87 1812 0 0,-5-2 1 0 0,-80 124-1 0 0,102-183-907 0 0,0-2 0 0 0,-49 51 0 0 0,69-79-422 0 0,1 0 0 0 0,0 1 0 0 0,0-1 0 0 0,0 0-1 0 0,-1 0 1 0 0,1 0 0 0 0,0 0 0 0 0,0 0 0 0 0,-1 1 0 0 0,1-1 0 0 0,0 0 0 0 0,-1 0-1 0 0,1 0 1 0 0,0 0 0 0 0,0 0 0 0 0,-1 0 0 0 0,1 0 0 0 0,0 0 0 0 0,-1 0-1 0 0,1 0 1 0 0,0 0 0 0 0,-1 0 0 0 0,1 0 0 0 0,0 0 0 0 0,0 0 0 0 0,-1-1 0 0 0,1 1-1 0 0,0 0 1 0 0,0 0 0 0 0,-1 0 0 0 0,1 0 0 0 0,0 0 0 0 0,-1-1 0 0 0,9-9-3937 0 0,0 0 2257 0 0,1 0-1 0 0,1 1 1 0 0,13-11 0 0 0,20-20 305 0 0,81-86 1506 0 0,19-6 6978 0 0,-102 97-3582 0 0,-28 25-2175 0 0,-1 1 1 0 0,2 0-1 0 0,-1 1 0 0 0,1 1 0 0 0,27-11 0 0 0,-35 16-998 0 0,-1 1-1 0 0,1-1 0 0 0,-1 1 1 0 0,1 1-1 0 0,0-1 0 0 0,0 1 1 0 0,8 1-1 0 0,-13-1 269 0 0,-1 2-621 0 0,-9 28-2446 0 0,-1-11-5406 0 0,1-5-742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2303 0 0,'2'0'167'0'0,"70"-4"1515"0"0,-57 4 81 0 0,1 1-1 0 0,-1 0 1 0 0,14 4-1 0 0,4 4 4928 0 0,55 21 2317 0 0,-82-27-8247 0 0,45 24 628 0 0,-47-24-925 0 0,1-1-89 0 0,39 18 317 0 0,-40-19-424 0 0,0 1-38 0 0,28 12 199 0 0,-29-13-308 0 0,-3-1-80 0 0,1 0 1 0 0,-1 0-1 0 0,0 0 1 0 0,1 0-1 0 0,-1 0 1 0 0,0 0-1 0 0,1 0 0 0 0,-1 0 1 0 0,0 0-1 0 0,1 0 1 0 0,-1 0-1 0 0,0 1 0 0 0,1-1 1 0 0,-1 0-1 0 0,0 0 1 0 0,1 0-1 0 0,-1 0 1 0 0,0 1-1 0 0,1-1 0 0 0,-1 0 1 0 0,0 0-1 0 0,1 1 1 0 0,-1-1-1 0 0,0 0 0 0 0,0 1 1 0 0,4 2-1748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6391 0 0,'-10'25'690'0'0,"-1"-1"-1"0"0,-16 28 0 0 0,4-11 2753 0 0,15-25-2095 0 0,-74 146 8096 0 0,3 0-5704 0 0,40-80-3035 0 0,22-48-8265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2359 0 0,'0'0'208'0'0,"12"10"-208"0"0,-1-3 2240 0 0,-2 1 3144 0 0,-1 5-1160 0 0,1-1-3008 0 0,-1-3-56 0 0,2-2 696 0 0,7-3-1608 0 0,-2-2-5256 0 0,2-4-1048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1 6647 0 0,'-2'7'112'0'0,"-1"0"-1"0"0,0 0 1 0 0,-1-1-1 0 0,1 1 0 0 0,-1-1 1 0 0,-7 10-1 0 0,-6 9 1197 0 0,-3 7 1559 0 0,-2-1 1 0 0,-28 31-1 0 0,27-36-1239 0 0,-1-2 1 0 0,-41 32 0 0 0,50-45-1167 0 0,4-2 173 0 0,0 0 1 0 0,-1-1 0 0 0,0-1-1 0 0,-20 10 1 0 0,17-12 1881 0 0,30-15 369 0 0,-1 2-3149 0 0,69-49 1439 0 0,5-4-891 0 0,93-84 0 0 0,-146 116-267 0 0,11-13-237 0 0,-49 47-3122 0 0,-11 17-5568 0 0,6-7 138 0 0</inkml:trace>
  <inkml:trace contextRef="#ctx0" brushRef="#br0" timeOffset="1">200 203 2071 0 0,'3'2'154'0'0,"6"6"-483"0"0,-4-4 1039 0 0,0 0 1 0 0,-1 0-1 0 0,0 0 0 0 0,1 0 1 0 0,-1 1-1 0 0,-1 0 1 0 0,1 0-1 0 0,-1 0 0 0 0,0 0 1 0 0,0 0-1 0 0,4 11 1 0 0,17 74 7691 0 0,-18-63-6627 0 0,-2-11-2424 0 0,-1-5-3729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8431 0 0,'0'0'652'0'0,"1"2"-425"0"0,10 27 356 0 0,-8-22 1146 0 0,1 2 1 0 0,-2-1-1 0 0,1 0 1 0 0,-1 1-1 0 0,2 14 1 0 0,-1 62 3424 0 0,-4-79-5413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8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605 0 2791 0 0,'0'0'20'0'0,"0"0"0"0"0,0 0-1 0 0,-1 0 1 0 0,1 0-1 0 0,0 0 1 0 0,0 0-1 0 0,-1 0 1 0 0,1 0-1 0 0,0 1 1 0 0,0-1-1 0 0,0 0 1 0 0,-1 0 0 0 0,1 0-1 0 0,0 0 1 0 0,0 0-1 0 0,0 0 1 0 0,0 1-1 0 0,-1-1 1 0 0,1 0-1 0 0,0 0 1 0 0,0 0-1 0 0,0 0 1 0 0,0 1-1 0 0,0-1 1 0 0,-1 0 0 0 0,1 0-1 0 0,0 0 1 0 0,0 1-1 0 0,0-1 1 0 0,0 0-1 0 0,0 0 1 0 0,0 1-1 0 0,0-1 1 0 0,0 0-1 0 0,0 0 1 0 0,0 0 0 0 0,0 1-1 0 0,-3 6 1429 0 0,-36 45 605 0 0,7-8-1194 0 0,24-35-682 0 0,-2 2 239 0 0,0 0 0 0 0,-11 17 0 0 0,9-10 787 0 0,-19 20 0 0 0,-3 6 1401 0 0,22-29-1682 0 0,0-1 1 0 0,-1 0 0 0 0,-20 17 0 0 0,-47 32 1599 0 0,60-48-1923 0 0,-20 13 1132 0 0,0-2 1 0 0,-85 40-1 0 0,102-57-902 0 0,21-9-458 0 0,5-2-75 0 0,0 0 1 0 0,0 0-1 0 0,1 0 0 0 0,-1 1 1 0 0,5-3-1 0 0,-1 1-82 0 0,186-77 1499 0 0,-90 39-486 0 0,-35 18-1024 0 0,-11 5-110 0 0,49-14-88 0 0,-55 18-6 0 0,-24 7 1 0 0,47-16 0 0 0,-65 20 0 0 0,-1-1 0 0 0,1 0 0 0 0,0 0 0 0 0,-1-1 0 0 0,14-10 0 0 0,-18 11 0 0 0,-2 3 0 0 0,-1 0 0 0 0,1 0 0 0 0,-1-1 0 0 0,1 1 0 0 0,-1-1 0 0 0,0 1 0 0 0,0-1 0 0 0,0 1 0 0 0,0-1 0 0 0,0 0 0 0 0,0 1 0 0 0,1-3 0 0 0,1-5 0 0 0,-3 9-16 0 0,1-1 0 0 0,-1 1-1 0 0,0 0 1 0 0,0-1 0 0 0,0 1 0 0 0,0-1-1 0 0,-1 1 1 0 0,1 0 0 0 0,0-1 0 0 0,0 1-1 0 0,0-1 1 0 0,0 1 0 0 0,0 0 0 0 0,0-1-1 0 0,-1 1 1 0 0,1 0 0 0 0,0-1 0 0 0,0 1-1 0 0,0 0 1 0 0,-1-1 0 0 0,1 1 0 0 0,0 0-1 0 0,0-1 1 0 0,-1 1 0 0 0,1 0 0 0 0,0 0-1 0 0,-1-1 1 0 0,1 1 0 0 0,0 0 0 0 0,-1 0-1 0 0,1 0 1 0 0,-1 0 0 0 0,1-1 0 0 0,0 1-1 0 0,-1 0 1 0 0,1 0 0 0 0,-1 0 0 0 0,1 0-1 0 0,0 0 1 0 0,-1 0 0 0 0,1 0 0 0 0,-1 0-1 0 0,1 0 1 0 0,0 0-61 0 0,-22-3-5373 0 0,13 2 667 0 0,-8-1-4584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8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6679 0 0,'8'10'-59'0'0,"-1"-1"0"0"0,8 13-1 0 0,-6-7 1441 0 0,-1 0 0 0 0,8 24 0 0 0,18 84 7567 0 0,-30-109-8406 0 0,-3-9-381 0 0,-1-3-104 0 0,0 0 0 0 0,1 0-1 0 0,-1 0 1 0 0,1 0 0 0 0,0 0 0 0 0,0 0 0 0 0,0 0-1 0 0,0 0 1 0 0,0 0 0 0 0,0 0 0 0 0,2 2 0 0 0,-2-3-113 0 0,-1-3-1136 0 0,0 1 744 0 0,0 0 0 0 0,0-1-1 0 0,0 1 1 0 0,-1 0 0 0 0,1-1-1 0 0,0 1 1 0 0,-1 0-1 0 0,1-1 1 0 0,-1-1 0 0 0,-3-7-5519 0 0,2 0 1895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5095 0 0,'16'-1'544'0'0,"1"-1"2308"0"0,23-6-1 0 0,-24 4 819 0 0,32-3 1 0 0,-17 5-1880 0 0,99-1 4211 0 0,-116 3-5211 0 0,1 1 0 0 0,-1 1 0 0 0,0 1 0 0 0,0 0 1 0 0,0 1-1 0 0,24 9 0 0 0,-36-12-769 0 0,0 1 0 0 0,0-1 0 0 0,0 1 0 0 0,-1-1 0 0 0,1 1 0 0 0,0 0 0 0 0,-1-1 0 0 0,1 1 0 0 0,-1 0 0 0 0,0 0 0 0 0,0 0 0 0 0,0 0-1 0 0,0 1 1 0 0,0-1 0 0 0,0 0 0 0 0,0 0 0 0 0,0 0 0 0 0,-1 1 0 0 0,0-1 0 0 0,1 0 0 0 0,-1 1 0 0 0,0-1 0 0 0,0 3 0 0 0,0 3 16 0 0,0 0 0 0 0,-1 0-1 0 0,0 0 1 0 0,0 0-1 0 0,-4 12 1 0 0,-4 4-38 0 0,-1 0 0 0 0,-13 23 0 0 0,14-32 0 0 0,-15 28-2111 0 0,-1-2-4806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3023 0 0,'2'-1'220'0'0,"20"-11"710"0"0,-1-1 0 0 0,0-1 0 0 0,-1 0-1 0 0,0-2 1 0 0,-2 0 0 0 0,21-22-1 0 0,76-65 5734 0 0,-113 101-6579 0 0,8-6 255 0 0,0 0 1 0 0,0 0-1 0 0,1 1 1 0 0,0 0 0 0 0,17-7-1 0 0,-26 13 219 0 0,2 3-145 0 0,7 3 128 0 0,1 1 0 0 0,-1 0 0 0 0,0 1 0 0 0,-1 0 0 0 0,14 13 0 0 0,-18-14-36 0 0,-1 1 0 0 0,0 0-1 0 0,0 0 1 0 0,-1 0-1 0 0,5 11 1 0 0,-3-7-191 0 0,-1-1-121 0 0,0 1 0 0 0,-1 0 1 0 0,0 1-1 0 0,0-1 0 0 0,-2 0 1 0 0,4 23-1 0 0,1-6 205 0 0,-6-24-363 0 0,0-1 0 0 0,1 1 0 0 0,-2 0 0 0 0,1 0 0 0 0,0 5 0 0 0,0-5 32 0 0,3 11-52 0 0,-4-12-13 0 0,-1-1 5 0 0,0-1-93 0 0,1 5-1645 0 0,-1-2-326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4863 0 0,'0'0'19'0'0,"0"-1"-1"0"0,0 1 0 0 0,0-1 0 0 0,1 1 0 0 0,-1 0 0 0 0,0-1 0 0 0,0 1 1 0 0,0-1-1 0 0,1 1 0 0 0,-1 0 0 0 0,0-1 0 0 0,1 1 0 0 0,-1 0 0 0 0,0 0 1 0 0,1-1-1 0 0,-1 1 0 0 0,0 0 0 0 0,1 0 0 0 0,-1-1 0 0 0,1 1 1 0 0,-1 0-1 0 0,1 0 0 0 0,-1 0 0 0 0,1 0 0 0 0,17-8 1367 0 0,29-3 3240 0 0,-44 11-2975 0 0,1-1 22 0 0,4-1-966 0 0,77-15 4602 0 0,-83 16-4781 0 0,25 0 699 0 0,-22 1-990 0 0,-2 0 82 0 0,0 0-60 0 0,21 6 208 0 0,-22-6-194 0 0,7 10-50 0 0,-8-8-206 0 0,0 0-1 0 0,0 0 1 0 0,0 0-1 0 0,0 0 0 0 0,-1 0 1 0 0,1 1-1 0 0,-1-1 1 0 0,1 0-1 0 0,-1 0 1 0 0,0 1-1 0 0,0-1 0 0 0,0 0 1 0 0,0 0-1 0 0,0 1 1 0 0,0-1-1 0 0,-1 0 0 0 0,1 0 1 0 0,-1 1-1 0 0,1-1 1 0 0,-1 0-1 0 0,0 0 0 0 0,-2 3 1 0 0,-2 5-5 0 0,-1 0 1 0 0,-1-1-1 0 0,-10 13 1 0 0,-3 3 99 0 0,8-8 144 0 0,-2 0 0 0 0,0 0-1 0 0,-32 28 1 0 0,44-44 137 0 0,-8 6 133 0 0,8-6 829 0 0,19-5-161 0 0,14-5-659 0 0,-15 4 15 0 0,0 0 1 0 0,0 1 0 0 0,1 1 0 0 0,27-3 0 0 0,-32 7-463 0 0,-6-1-52 0 0,0 0 0 0 0,-1 0 0 0 0,1 0 0 0 0,0-1 0 0 0,10-2 0 0 0,17-7-31 0 0,-17 5-4 0 0,-13 1 0 0 0,-2 2 0 0 0,5-6-2111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 3599 0 0,'-11'-13'12808'0'0,"14"24"-12216"0"0,0-1 432 0 0,7-1-840 0 0,-3-1-5016 0 0</inkml:trace>
  <inkml:trace contextRef="#ctx0" brushRef="#br0" timeOffset="1">152 413 6391 0 0,'20'60'1386'0'0,"-15"-42"1293"0"0,0 0 1 0 0,11 22-1 0 0,-15-38-2136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73 101 4951 0 0,'1'2'382'0'0,"-1"13"153"0"0,-1 25 1 0 0,-3-1 10566 0 0,4-41-10842 0 0,2-9-265 0 0,1 0-1 0 0,1 0 1 0 0,0 0 0 0 0,0 0 0 0 0,1 1-1 0 0,0 0 1 0 0,1 0 0 0 0,0 0 0 0 0,0 0-1 0 0,1 1 1 0 0,1 0 0 0 0,0 1 0 0 0,0 0-1 0 0,17-14 1 0 0,-21 19 6 0 0,0-1-1 0 0,1 1 0 0 0,-1 0 1 0 0,1 1-1 0 0,0-1 1 0 0,0 1-1 0 0,0 0 1 0 0,0 0-1 0 0,9-2 0 0 0,-3 1 24 0 0,-8 3 118 0 0,1-1 32 0 0,1 0-9 0 0,1 1-1 0 0,0 0 0 0 0,-1 0 1 0 0,1 0-1 0 0,0 0 0 0 0,-1 1 1 0 0,1 0-1 0 0,0 0 0 0 0,-1 1 1 0 0,9 3-1 0 0,-10-4 111 0 0,-1 1-1 0 0,0 0 0 0 0,0 0 1 0 0,0 1-1 0 0,0-1 0 0 0,-1 1 1 0 0,1-1-1 0 0,-1 1 0 0 0,1 0 1 0 0,-1 0-1 0 0,0 0 1 0 0,0 0-1 0 0,0 0 0 0 0,-1 1 1 0 0,1-1-1 0 0,-1 0 0 0 0,0 1 1 0 0,0-1-1 0 0,0 1 1 0 0,0 0-1 0 0,0-1 0 0 0,-1 1 1 0 0,0 0-1 0 0,1-1 0 0 0,-2 1 1 0 0,1 5-1 0 0,-2 7 435 0 0,1-7-318 0 0,-1 0 0 0 0,1 0 0 0 0,-1 0 0 0 0,-6 15 0 0 0,-1-3 109 0 0,-3 10 78 0 0,-2-1 0 0 0,-1-1 0 0 0,-24 35 0 0 0,21-39-562 0 0,-43 57 9 0 0,52-72-25 0 0,0 0 1 0 0,-1-1-1 0 0,0 0 1 0 0,-1 0-1 0 0,-14 9 1 0 0,21-16-139 0 0,1 0 0 0 0,-1-1 0 0 0,0 1 0 0 0,1-1 0 0 0,-1 0 1 0 0,0 0-1 0 0,0 0 0 0 0,0 0 0 0 0,0-1 0 0 0,1 0 0 0 0,-1 0 0 0 0,0 0 0 0 0,0 0 0 0 0,-7-1 0 0 0,9 0 37 0 0,0 1 0 0 0,0-1-1 0 0,0 1 1 0 0,1-1 0 0 0,-1 0-1 0 0,0 0 1 0 0,0 0 0 0 0,0 0-1 0 0,1 0 1 0 0,-1 0-1 0 0,1-1 1 0 0,-1 1 0 0 0,1 0-1 0 0,-1-1 1 0 0,1 1 0 0 0,0-1-1 0 0,0 0 1 0 0,-1 1 0 0 0,1-1-1 0 0,0 0 1 0 0,1 0 0 0 0,-1 0-1 0 0,0 1 1 0 0,0-1 0 0 0,1 0-1 0 0,-1 0 1 0 0,1 0-1 0 0,0 0 1 0 0,-1-4 0 0 0,1 1-746 0 0,0 1 1 0 0,1-1-1 0 0,-1 0 1 0 0,1 1 0 0 0,0-1-1 0 0,0 1 1 0 0,0-1-1 0 0,1 1 1 0 0,-1 0-1 0 0,1-1 1 0 0,3-4 0 0 0,-1 2 231 0 0,0 1 1 0 0,1 0 0 0 0,0 0 0 0 0,0 1 0 0 0,0-1-1 0 0,9-5 1 0 0,0 0 632 0 0,0 2-1 0 0,1 0 1 0 0,1 0-1 0 0,-1 2 0 0 0,22-8 1 0 0,-13 7 1691 0 0,1 1 1 0 0,48-7-1 0 0,54 3 7105 0 0,-44 4-4819 0 0,6 1-2471 0 0,-80 7-1524 0 0,-2 3 0 0 0,-3 3-175 0 0,-4-5-9 0 0,1-1-1 0 0,-1 1 0 0 0,0-1 0 0 0,0 1 1 0 0,0-1-1 0 0,0 0 0 0 0,0 1 0 0 0,0-1 1 0 0,0 1-1 0 0,0-1 0 0 0,-1 1 0 0 0,1-1 1 0 0,-1 3-1 0 0,-8 19-17878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82 7111 0 0,'0'0'548'0'0,"3"-2"-357"0"0,30-13 1743 0 0,6-4 3293 0 0,68-21 1 0 0,-102 38-4733 0 0,1 1 0 0 0,0 0 0 0 0,0 0 0 0 0,-1 1 0 0 0,1 0 0 0 0,0 0 0 0 0,0 0 0 0 0,-1 1 0 0 0,1-1 0 0 0,7 3 0 0 0,-12-2 332 0 0,6 11 848 0 0,-6-9-1478 0 0,0 0 0 0 0,1 0 0 0 0,-1 0 0 0 0,-1 0 0 0 0,1 0 0 0 0,0 0 0 0 0,-1 1 0 0 0,0-1 0 0 0,0 0 1 0 0,0 0-1 0 0,0 0 0 0 0,0 1 0 0 0,0-1 0 0 0,-1 0 0 0 0,0 0 0 0 0,1 0 0 0 0,-4 6 0 0 0,0 2 5 0 0,-1 0 0 0 0,0 0 1 0 0,-12 16-1 0 0,7-12-175 0 0,-6 10 43 0 0,-33 38 0 0 0,43-56-65 0 0,-1 0 1 0 0,0-1 0 0 0,-1 0 0 0 0,0 0 0 0 0,1 0 0 0 0,-2-1-1 0 0,1-1 1 0 0,-1 1 0 0 0,-11 4 0 0 0,14-7-13 0 0,-1 0 0 0 0,1-1 0 0 0,0 0 0 0 0,-1 0 0 0 0,1 0 0 0 0,0 0 0 0 0,-1-1 0 0 0,1 0 0 0 0,-1-1 0 0 0,-7-1 0 0 0,12 2-56 0 0,0 0-1 0 0,0-1 0 0 0,0 0 0 0 0,0 1 0 0 0,0-1 1 0 0,0 0-1 0 0,1 0 0 0 0,-1 0 0 0 0,0 0 0 0 0,0 0 1 0 0,1-1-1 0 0,-1 1 0 0 0,1 0 0 0 0,-1-1 0 0 0,1 1 1 0 0,0-1-1 0 0,-1 0 0 0 0,1 1 0 0 0,0-1 0 0 0,0 0 1 0 0,0 0-1 0 0,0 0 0 0 0,0 0 0 0 0,1 1 0 0 0,-1-1 1 0 0,1 0-1 0 0,-1 0 0 0 0,1 0 0 0 0,0-1 0 0 0,-1 1 1 0 0,1 0-1 0 0,0 0 0 0 0,0 0 0 0 0,1 0 1 0 0,-1-2-1 0 0,4-21-7363 0 0,1-2-2445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5495 0 0,'0'0'423'0'0,"3"-1"-278"0"0,170-97 18542 0 0,-150 85-15810 0 0,41-16 0 0 0,-14 6-785 0 0,-48 22-1956 0 0,-1 1-105 0 0,16-5-80 0 0,-15 4-227 0 0</inkml:trace>
  <inkml:trace contextRef="#ctx0" brushRef="#br0" timeOffset="1">161 0 4895 0 0,'0'9'432'0'0,"-2"2"-344"0"0,-1 6-88 0 0,3-1 1696 0 0,-2 0 328 0 0,1-1 64 0 0,-1 2 16 0 0,-1 0-824 0 0,0 2-168 0 0,0-2-32 0 0,3 0-8 0 0,1 0-680 0 0,-4-1-136 0 0,-1-1-24 0 0,1-1-5200 0 0,1 0-1048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1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0,'2'2'687'0'0,"9"7"-92"0"0,17 19 1 0 0,-18-16 1697 0 0,1 1 0 0 0,-2 0 0 0 0,10 17 0 0 0,4 9 1152 0 0,-21-37-2916 0 0,0 0-222 0 0,22 12 121 0 0,-22-13-603 0 0,0-1-148 0 0,12-1-1529 0 0,-4 1-3237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1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19 135 6159 0 0,'0'0'472'0'0,"3"-1"-306"0"0,45-17 1843 0 0,-26 9 1186 0 0,0-1 0 0 0,-1-1 1 0 0,27-17-1 0 0,-18 7-635 0 0,-26 19-2144 0 0,0 0-1 0 0,0-1 1 0 0,0 0-1 0 0,5-6 1 0 0,-3 4-67 0 0,9-6 795 0 0,-14 10-799 0 0,1 2-274 0 0,5 4-1 0 0,-5-1 16 0 0,-1 5-64 0 0,-1-1 0 0 0,-1 0 1 0 0,1 0-1 0 0,-1 0 0 0 0,0 0 1 0 0,-1 0-1 0 0,0 0 0 0 0,0-1 1 0 0,-1 1-1 0 0,0-1 0 0 0,0 1 1 0 0,-1-1-1 0 0,0 0 0 0 0,0 0 1 0 0,-7 9-1 0 0,-2 1 14 0 0,-3 7-29 0 0,-1-1 0 0 0,-1 0 0 0 0,-36 32 0 0 0,30-32 33 0 0,16-15 6 0 0,1-1-1 0 0,-1-1 0 0 0,-1 1 0 0 0,-13 8 1 0 0,-7-2 74 0 0,23-12-142 0 0,8-6 0 0 0,5-4-1 0 0,31-31-117 0 0,-30 31 90 0 0,0 0 1 0 0,6-11-1 0 0,12-14-461 0 0,0 9-3048 0 0,-24 23 2238 0 0,-1 0-479 0 0,-1 2 1629 0 0,1-1-1 0 0,-1 1 1 0 0,0-1 0 0 0,0 1-1 0 0,1 0 1 0 0,-1-1 0 0 0,0 1-1 0 0,1 0 1 0 0,-1-1-1 0 0,0 1 1 0 0,1 0 0 0 0,-1-1-1 0 0,0 1 1 0 0,1 0 0 0 0,-1-1-1 0 0,1 1 1 0 0,-1 0-1 0 0,1 0 1 0 0,-1 0 0 0 0,0 0-1 0 0,1-1 1 0 0,-1 1 0 0 0,1 0-1 0 0,-1 0 1 0 0,1 0-1 0 0,-1 0 1 0 0,1 0 0 0 0,-1 0-1 0 0,2 0 1 0 0,-2 1 134 0 0,1 0 1 0 0,-1 0-1 0 0,0 0 1 0 0,1 0-1 0 0,-1 0 1 0 0,0-1-1 0 0,0 1 1 0 0,1 0-1 0 0,-1 0 0 0 0,0 0 1 0 0,0 0-1 0 0,0 0 1 0 0,0 0-1 0 0,0 1 1 0 0,-6 40 1317 0 0,1-23-885 0 0,0 5 1026 0 0,-10 27 0 0 0,7-26-132 0 0,-5 29 0 0 0,-1 3 346 0 0,13-56-1625 0 0,1-1 0 0 0,0 0 0 0 0,0 0 0 0 0,0 1 0 0 0,-1-1 0 0 0,1 0 0 0 0,0 1 0 0 0,0-1 0 0 0,0 0 0 0 0,0 1 0 0 0,0-1 0 0 0,0 1 0 0 0,0-1 0 0 0,0 0 0 0 0,0 1 0 0 0,0-1 0 0 0,0 0 0 0 0,0 1 0 0 0,0-1 0 0 0,0 0 0 0 0,0 1 0 0 0,0-1 0 0 0,0 1 0 0 0,0-1 0 0 0,0 0 0 0 0,0 1 0 0 0,1-1 0 0 0,-1 0 0 0 0,0 1 0 0 0,0-1 0 0 0,1 1 0 0 0,10-6 252 0 0,-1 0-493 0 0,8-3-2299 0 0,27-17-1 0 0,-31 16 121 0 0,-1 2 0 0 0,1 0 1 0 0,25-10-1 0 0,66-9 2582 0 0,-35 12 3175 0 0,-22 5 1859 0 0,-46 8-3674 0 0,4 0-70 0 0,15-3 863 0 0,36-14 0 0 0,15-15 879 0 0,-57 25-2647 0 0,-1-1 0 0 0,0-1 0 0 0,0-1 1 0 0,21-20-1 0 0,-27 23-486 0 0,12-16-39 0 0,-19 22-33 0 0,1-1 0 0 0,-1 1 0 0 0,1 0 0 0 0,-1-1 0 0 0,0 1 0 0 0,1-1 0 0 0,-1 1 0 0 0,-1-1 0 0 0,1 0 0 0 0,0 1 0 0 0,-1-1 0 0 0,1-4 0 0 0,-5-1 0 0 0,0 5 0 0 0,1 0 0 0 0,0 0 0 0 0,-1 0 0 0 0,0 1 0 0 0,1 0 0 0 0,-1-1 0 0 0,0 1 0 0 0,-4-1 0 0 0,-38-12 0 0 0,3 1 0 0 0,34 10-109 0 0,0 1-810 0 0,0-2-1 0 0,-12-6 1 0 0,20 10 556 0 0,-1 0 0 0 0,0 0 0 0 0,0-1 0 0 0,1 1 0 0 0,-1 0 0 0 0,1-1 0 0 0,0 1 0 0 0,-1-1 0 0 0,1 0 0 0 0,0 1 0 0 0,0-1 0 0 0,0 0 0 0 0,0 0 0 0 0,0 0 0 0 0,0 0 0 0 0,0 0 0 0 0,0-2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3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 3335 0 0,'0'0'258'0'0,"1"2"-166"0"0,-2 7 1728 0 0,1 0-1 0 0,-1 0 1 0 0,0 0 0 0 0,-1-1 0 0 0,0 1 0 0 0,-6 14-1 0 0,-2 13 1900 0 0,-15 60 4119 0 0,25-95-7339 0 0,1-2-480 0 0,0 0-1 0 0,0 0 1 0 0,1 0 0 0 0,-1 0-1 0 0,0-1 1 0 0,0 1 0 0 0,0 0-1 0 0,0-1 1 0 0,0 1-1 0 0,0-2 1 0 0,1 1 0 0 0,4-8 46 0 0,2 1 1 0 0,-1 0-1 0 0,1 1 0 0 0,1-1 1 0 0,-1 2-1 0 0,1-1 0 0 0,1 1 1 0 0,-1 1-1 0 0,1-1 0 0 0,1 2 1 0 0,20-10-1 0 0,-6 4 551 0 0,-22 10-272 0 0,0 0 9 0 0,25-10 353 0 0,-25 11-417 0 0,-1-1-29 0 0,0 1-215 0 0,-1-1-11 0 0,0 1 0 0 0,0 0 0 0 0,0 0 0 0 0,1-1 1 0 0,-1 1-1 0 0,0 0 0 0 0,0 0 0 0 0,1 0 0 0 0,-1 0 1 0 0,0 1-1 0 0,2-1 0 0 0,-2 1-26 0 0,0-1 1 0 0,0 1-1 0 0,-1-1 0 0 0,1 1 0 0 0,0 0 1 0 0,-1-1-1 0 0,1 1 0 0 0,-1 0 1 0 0,1-1-1 0 0,-1 1 0 0 0,1 0 0 0 0,-1 0 1 0 0,1-1-1 0 0,-1 1 0 0 0,0 0 1 0 0,1 0-1 0 0,-1 0 0 0 0,0 0 1 0 0,0-1-1 0 0,1 1 0 0 0,-1 0 0 0 0,0 0 1 0 0,0 0-1 0 0,0 0 0 0 0,0 0 1 0 0,0 0-1 0 0,-1 0 0 0 0,1 0 0 0 0,0-1 1 0 0,-1 3-1 0 0,1 1-211 0 0,-1 1 0 0 0,0-1 0 0 0,-1 1 0 0 0,1-1 0 0 0,-1 1 0 0 0,0-1 0 0 0,0 0 0 0 0,0 0 0 0 0,-3 4 0 0 0,-4 4-1679 0 0,-16 16-1 0 0,1-1 102 0 0,15-16 174 0 0,-1-2 1 0 0,-13 12-1 0 0,-10 10-2509 0 0,26-25 2994 0 0,0 0-1 0 0,-14 10 0 0 0,15-12 626 0 0,0 0-1 0 0,1 0 1 0 0,-1 1 0 0 0,1-1 0 0 0,-9 12-1 0 0,9-10 292 0 0,0 0-1 0 0,-1-1 1 0 0,0 1 0 0 0,0-1-1 0 0,-12 8 1 0 0,-5 3 2391 0 0,23-13-1908 0 0,0 0 0 0 0,0-1-1 0 0,0 1 1 0 0,0-1 0 0 0,0 1 0 0 0,1-1 0 0 0,-1 1-1 0 0,1 0 1 0 0,-1-1 0 0 0,1 0 0 0 0,0 1 0 0 0,0-1-1 0 0,0 1 1 0 0,1-1 0 0 0,1 4 0 0 0,3 3 1202 0 0,1 0-1 0 0,8 9 1 0 0,-2-4 400 0 0,0 1 0 0 0,-1 1 0 0 0,12 21 0 0 0,-18-16-620 0 0,-6-20-1181 0 0,1 1 1 0 0,-1-1-1 0 0,0 1 0 0 0,0-1 0 0 0,1 1 1 0 0,-1-1-1 0 0,1 1 0 0 0,0-1 0 0 0,-1 0 1 0 0,1 1-1 0 0,0-1 0 0 0,0 0 0 0 0,0 1 1 0 0,0-1-1 0 0,0 0 0 0 0,0 0 0 0 0,0 0 1 0 0,0 0-1 0 0,2 1 0 0 0,-2-1-36 0 0,0-1-6 0 0,-1 1 1 0 0,1-1-1 0 0,0 1 0 0 0,-1-1 0 0 0,1 0 0 0 0,0 1 0 0 0,-1 0 0 0 0,1-1 0 0 0,-1 1 0 0 0,1-1 0 0 0,-1 1 0 0 0,1 0 0 0 0,-1-1 1 0 0,0 1-1 0 0,1 0 0 0 0,-1-1 0 0 0,0 1 0 0 0,1 0 0 0 0,-1 1 0 0 0,0-2-30 0 0,1 0 0 0 0,-1 1-1 0 0,0-1 1 0 0,0 0 0 0 0,0 0 0 0 0,0 1 0 0 0,1-1-1 0 0,-1 0 1 0 0,0 0 0 0 0,0 0 0 0 0,1 1 0 0 0,-1-1-1 0 0,0 0 1 0 0,0 0 0 0 0,1 0 0 0 0,-1 0 0 0 0,0 0-1 0 0,0 1 1 0 0,1-1 0 0 0,-1 0 0 0 0,0 0 0 0 0,0 0-1 0 0,1 0 1 0 0,-1 0 0 0 0,0 0 0 0 0,1 0 0 0 0,-1 0-1 0 0,0 0 1 0 0,1 0 0 0 0,-1 0 0 0 0,0 0 0 0 0,0 0-1 0 0,1 0 1 0 0,-1-1 0 0 0,0 1 0 0 0,1 0 0 0 0,-1 0-1 0 0,0 0 1 0 0,0 0 0 0 0,1 0 0 0 0,-1-1 0 0 0,0 1-1 0 0,0 0 1 0 0,0 0 0 0 0,1 0 0 0 0,-1-1 0 0 0,0 1-1 0 0,0 0 1 0 0,0 0 0 0 0,0-1 0 0 0,1 1 0 0 0,-1 0-1 0 0,0 0 1 0 0,0-1 0 0 0,0 1 0 0 0,0 0 0 0 0,0-1-1 0 0,0 1 1 0 0,0-1 0 0 0,0 1-10 0 0,0-1 1 0 0,0 0-1 0 0,0 1 1 0 0,0-1-1 0 0,1 0 0 0 0,-1 1 1 0 0,0-1-1 0 0,0 0 1 0 0,0 1-1 0 0,1-1 0 0 0,-1 0 1 0 0,0 1-1 0 0,1-1 0 0 0,0 0 1 0 0,-1 0-8 0 0,1 0-1 0 0,-1 1 1 0 0,0-1 0 0 0,1 1-1 0 0,-1-1 1 0 0,0 0 0 0 0,0 1-1 0 0,1-1 1 0 0,-1 0 0 0 0,0 0-1 0 0,0 1 1 0 0,0-1 0 0 0,0 0-1 0 0,0-1 1 0 0,-1-7-496 0 0,0 6 239 0 0,0 0-1 0 0,1-1 1 0 0,-1 1 0 0 0,1 0-1 0 0,0 0 1 0 0,1-4 0 0 0,-1 5 139 0 0,0 0 1 0 0,-1 0-1 0 0,1 0 1 0 0,0 0-1 0 0,0 0 0 0 0,-1 1 1 0 0,0-1-1 0 0,1 0 1 0 0,-1 0-1 0 0,0 0 1 0 0,0 1-1 0 0,-1-3 1 0 0,1 2 15 0 0,0 0 0 0 0,0 0 0 0 0,0 0 1 0 0,0 0-1 0 0,1 0 0 0 0,-1 0 0 0 0,1-1 1 0 0,-1 1-1 0 0,1-3 0 0 0,-4-36-860 0 0,3 32 909 0 0,-1 0 0 0 0,2 0 0 0 0,0-10 0 0 0,0 15 68 0 0,1 1 1 0 0,-1-1 0 0 0,1 1 0 0 0,0-1 0 0 0,0 1 0 0 0,1-1 0 0 0,-1 1 0 0 0,1 0 0 0 0,-1 0 0 0 0,1 0 0 0 0,3-5-1 0 0,7-4 210 0 0,0 0-1 0 0,0 2 0 0 0,1-1 1 0 0,1 1-1 0 0,-1 1 0 0 0,2 0 1 0 0,16-7-1 0 0,9 0 810 0 0,-22 10-554 0 0,-16 5-29 0 0,0 1-375 0 0,-1-1 0 0 0,0 1 0 0 0,0 0 0 0 0,1 0 1 0 0,-1-1-1 0 0,0 1 0 0 0,0-1 0 0 0,0 1 0 0 0,1-1 0 0 0,-1 1 0 0 0,1-2 0 0 0,3-1 94 0 0,10-3 298 0 0,-12 5-62 0 0,0 1-31 0 0,23-3 360 0 0,-24 3-343 0 0,1 2 10 0 0,6 7-247 0 0,-4-6-82 0 0,-1 0 0 0 0,1 1 0 0 0,-1 0 0 0 0,-1 0 0 0 0,1 0 0 0 0,0 1 0 0 0,-1-1 0 0 0,0 1 0 0 0,0 0 0 0 0,0 0 0 0 0,2 7 0 0 0,3 19-62 0 0,-1 0 0 0 0,-2 0 0 0 0,3 41 0 0 0,-4-23 0 0 0,-2-40 0 0 0,-2-5 0 0 0,0 0 0 0 0,0 1 0 0 0,0-1 0 0 0,0 0 0 0 0,0 1 0 0 0,-1-1 0 0 0,-2 8 0 0 0,3-11-33 0 0,0-1 0 0 0,0 1-1 0 0,-1 0 1 0 0,1 0 0 0 0,0-1 0 0 0,0 1-1 0 0,0 0 1 0 0,-1 0 0 0 0,1-1 0 0 0,0 1 0 0 0,-1 0-1 0 0,1-1 1 0 0,0 1 0 0 0,-1-1 0 0 0,1 1 0 0 0,-1-1-1 0 0,1 1 1 0 0,-1 0 0 0 0,0-1 0 0 0,1 0-1 0 0,-1 1 1 0 0,1-1 0 0 0,-2 1 0 0 0,-7-1-1482 0 0,9-1 1252 0 0,-2 1-65 0 0,1-1 0 0 0,-1 1 0 0 0,1-1-1 0 0,-1 0 1 0 0,1 0 0 0 0,0 1 0 0 0,-1-1-1 0 0,1 0 1 0 0,0 0 0 0 0,0-1 0 0 0,0 1-1 0 0,-1 0 1 0 0,0-3 0 0 0,-1 1-826 0 0,-25-26-7993 0 0,-4-5 2334 0 0,24 27 5728 0 0,0-1 1 0 0,-11-6 0 0 0,-3-1 441 0 0,8 5 386 0 0,-1 0 0 0 0,-23-11-1 0 0,37 21 272 0 0,1 0 0 0 0,-1 0 0 0 0,1 0 0 0 0,0 0-1 0 0,-1 0 1 0 0,1 0 0 0 0,0 0 0 0 0,-1-1 0 0 0,1 1 0 0 0,0 0-1 0 0,-1 0 1 0 0,1 0 0 0 0,0-1 0 0 0,0 1 0 0 0,-1 0-1 0 0,1 0 1 0 0,0-1 0 0 0,0 1 0 0 0,-1 0 0 0 0,1-1-1 0 0,0 1 1 0 0,0 0 0 0 0,0-1 0 0 0,-1 1 0 0 0,1 0-1 0 0,0-1 1 0 0,0 1 0 0 0,0 0 0 0 0,0-1 0 0 0,0 1 0 0 0,0-1-1 0 0,0 1 1 0 0,0 0 0 0 0,0-1 0 0 0,0 1 0 0 0,0 0-1 0 0,0-1 1 0 0,0 1 0 0 0,0 0 0 0 0,0-1 0 0 0,1 0-1 0 0,-1 1 0 0 0,0 0 1 0 0,1-1-1 0 0,-1 1 0 0 0,1-1 0 0 0,-1 1 0 0 0,1 0 0 0 0,0-1 0 0 0,-1 1 0 0 0,1 0 0 0 0,-1 0 0 0 0,1-1 0 0 0,-1 1 0 0 0,1 0 0 0 0,0 0 0 0 0,-1 0 0 0 0,1 0 0 0 0,-1 0 0 0 0,1 0 0 0 0,0 0 0 0 0,-1 0 0 0 0,1 0 0 0 0,1 0 0 0 0,0 1 82 0 0,0 0-1 0 0,0 0 0 0 0,-1-1 1 0 0,1 1-1 0 0,0 1 0 0 0,0-1 1 0 0,0 0-1 0 0,-1 0 0 0 0,1 1 1 0 0,0-1-1 0 0,2 4 0 0 0,12 17 1218 0 0,-14-20-1188 0 0,0 2 20 0 0,-1 1 0 0 0,1-1-1 0 0,-1 1 1 0 0,1-1 0 0 0,-1 1-1 0 0,-1-1 1 0 0,1 9 0 0 0,-1-8 167 0 0,0 1 1 0 0,0 0 0 0 0,-1 0-1 0 0,0-1 1 0 0,0 1 0 0 0,0-1-1 0 0,-1 1 1 0 0,0-1 0 0 0,0 1-1 0 0,0-1 1 0 0,-7 10 0 0 0,-2 1 339 0 0,0-1 1 0 0,-17 18-1 0 0,6-8-487 0 0,-216 263 2191 0 0,215-262-1819 0 0,-1-1 0 0 0,-35 29 0 0 0,57-52-371 0 0,-1 0 0 0 0,0 0 1 0 0,1 0-1 0 0,-1 0 0 0 0,0-1 0 0 0,0 1 1 0 0,0-1-1 0 0,-1 0 0 0 0,1 0 0 0 0,0 0 1 0 0,0 0-1 0 0,-1 0 0 0 0,1-1 1 0 0,0 0-1 0 0,-1 1 0 0 0,1-1 0 0 0,0 0 1 0 0,-5-1-1 0 0,8 0-104 0 0,0 0 0 0 0,0 1 0 0 0,-1-1 0 0 0,1 0-1 0 0,0 1 1 0 0,0-1 0 0 0,0 0 0 0 0,0 1 0 0 0,0-1 0 0 0,0 0 0 0 0,0 1 0 0 0,1-1 0 0 0,-1 0 0 0 0,0 1 0 0 0,1-2-1 0 0,2-4 158 0 0,0 0 0 0 0,1 0 0 0 0,0 0 0 0 0,0 1 0 0 0,0-1-1 0 0,1 1 1 0 0,0 0 0 0 0,10-8 0 0 0,-3 1 91 0 0,18-13 516 0 0,0 2 0 0 0,2 0 0 0 0,0 2 0 0 0,56-26 0 0 0,52-16 2190 0 0,-33 17-2094 0 0,-72 31-888 0 0,-18 8-19 0 0,0-1-1 0 0,0-1 1 0 0,28-19 0 0 0,-45 28-50 0 0,-1 0 1 0 0,1 0-1 0 0,0 0 0 0 0,0 0 0 0 0,0 0 1 0 0,0 0-1 0 0,0 0 0 0 0,-1 0 0 0 0,1 0 1 0 0,0 0-1 0 0,0 0 0 0 0,0 0 0 0 0,0 0 1 0 0,0 0-1 0 0,0 0 0 0 0,-1 0 0 0 0,1 0 1 0 0,0 0-1 0 0,0 0 0 0 0,0 0 0 0 0,0-1 1 0 0,0 1-1 0 0,0 0 0 0 0,0 0 0 0 0,0 0 1 0 0,-1 0-1 0 0,1 0 0 0 0,0 0 0 0 0,0 0 1 0 0,0 0-1 0 0,0-1 0 0 0,0 1 0 0 0,0 0 1 0 0,0 0-1 0 0,0 0 0 0 0,0 0 1 0 0,0 0-1 0 0,0-1 0 0 0,0 1 0 0 0,0 0 1 0 0,0 0-1 0 0,0 0 0 0 0,0 0 0 0 0,0 0 1 0 0,0 0-1 0 0,0-1 0 0 0,0 1 0 0 0,0 0 1 0 0,0 0-1 0 0,0 0 0 0 0,0 0 0 0 0,0 0 1 0 0,0 0-1 0 0,0-1 0 0 0,0 1 0 0 0,1 0 1 0 0,-1 0-1 0 0,0 0 0 0 0,0 0 0 0 0,0 0 1 0 0,0 0-1 0 0,0 0 0 0 0,0 0 0 0 0,1-1 1 0 0,-16 4-4693 0 0,0 3-1969 0 0,-3 2-1547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5351 0 0,'0'0'416'0'0,"2"1"-272"0"0,17 15 64 0 0,-17-15 787 0 0,0 1 338 0 0,-1-1-1340 0 0,1 1 301 0 0,-1-1-1 0 0,0 0 1 0 0,0 0 0 0 0,1 0 0 0 0,-1 0 0 0 0,1 0 0 0 0,-1 0 0 0 0,1 0 0 0 0,-1 0 0 0 0,1 0-1 0 0,0-1 1 0 0,-1 1 0 0 0,1-1 0 0 0,0 1 0 0 0,-1-1 0 0 0,1 0 0 0 0,0 1 0 0 0,0-1 0 0 0,0 0-1 0 0,2 0 1 0 0,-3-1 210 0 0,0 1-458 0 0,0 0-1 0 0,0 0 1 0 0,0-1-1 0 0,0 1 0 0 0,0-1 1 0 0,0 1-1 0 0,-1 0 1 0 0,1-1-1 0 0,0 1 0 0 0,0-1 1 0 0,-1 0-1 0 0,1 1 1 0 0,0-1-1 0 0,-1 0 1 0 0,1 1-1 0 0,0-1 0 0 0,-1 0 1 0 0,1 0-1 0 0,-1 0 1 0 0,1 1-1 0 0,-1-1 0 0 0,0 0 1 0 0,1-1-1 0 0,7-23 78 0 0,-8 23-116 0 0,8-21 4 0 0,10-10 58 0 0,-17 32 7 0 0,1-1 0 0 0,20-10 56 0 0,-20 11-64 0 0,1 0 0 0 0,0 0 0 0 0,0 0-1 0 0,0 0 1 0 0,-1 1 0 0 0,1-1 0 0 0,0 1-1 0 0,0-1 1 0 0,0 1 0 0 0,4 1 0 0 0,-12 1 27 0 0,-6 10-100 0 0,6-3 5 0 0,-3 20 0 0 0,6-21 11 0 0,3 2 40 0 0,-1-8-49 0 0,3 9 25 0 0,0-8-11 0 0,-1-3-5 0 0,-2 1-11 0 0,0-1 1 0 0,0 1-1 0 0,1-1 1 0 0,-1 0-1 0 0,0 1 1 0 0,0-1 0 0 0,0 1-1 0 0,1-1 1 0 0,-1 1-1 0 0,0-1 1 0 0,0 0 0 0 0,0 1-1 0 0,0-1 1 0 0,0 1-1 0 0,0-1 1 0 0,0 1-1 0 0,0-1 1 0 0,0 1 0 0 0,0 0-1 0 0,-1 1-1 0 0,3 0 30 0 0,0 0 0 0 0,1 0-1 0 0,-1 0 1 0 0,1 0 0 0 0,-1 0-1 0 0,1-1 1 0 0,3 2 0 0 0,-3-4-65 0 0,-3 1 34 0 0,0 0 1 0 0,0 1-1 0 0,0-1 0 0 0,0 0 1 0 0,0 0-1 0 0,0 0 1 0 0,0 0-1 0 0,0 0 0 0 0,0 0 1 0 0,0 0-1 0 0,0 0 1 0 0,0 0-1 0 0,0 0 0 0 0,0 0 1 0 0,0 0-1 0 0,0 0 1 0 0,0 0-1 0 0,0 0 0 0 0,0 0 1 0 0,0 0-1 0 0,0 0 1 0 0,1 0-1 0 0,-1 0 0 0 0,0 0 1 0 0,0 0-1 0 0,0 0 1 0 0,0 0-1 0 0,0 0 0 0 0,0 0 1 0 0,0 0-1 0 0,0 0 0 0 0,0 0 1 0 0,0 0-1 0 0,0 0 1 0 0,0 0-1 0 0,0 0 0 0 0,0 0 1 0 0,0 0-1 0 0,0 0 1 0 0,0 0-1 0 0,0 0 0 0 0,0 0 1 0 0,0 0-1 0 0,0 0 1 0 0,1 0-1 0 0,-1 0 0 0 0,0 0 1 0 0,0 0-1 0 0,0 0 1 0 0,0 0-1 0 0,0 0 0 0 0,0 0 1 0 0,0 0-1 0 0,0 0 1 0 0,-6 21 117 0 0,-2-1 1 0 0,0 0-1 0 0,0 0 1 0 0,-22 33-1 0 0,28-51 4 0 0,0 1 32 0 0,-17 19 480 0 0,17-21-278 0 0,-9 4 3644 0 0,15-8-2815 0 0,3-1-802 0 0,0 1 0 0 0,0 0-1 0 0,1 0 1 0 0,-1 0 0 0 0,1 1 0 0 0,0 0 0 0 0,0 1 0 0 0,12-1 0 0 0,-10 0-36 0 0,95-5 1255 0 0,-79 6-1079 0 0,1 0 0 0 0,-1-2 0 0 0,0 0-1 0 0,31-10 1 0 0,-43 9-521 0 0,-1-1 0 0 0,-1 0 0 0 0,21-12 0 0 0,-27 14 0 0 0,0-1 0 0 0,-1 0 0 0 0,1-1 0 0 0,-1 1 0 0 0,0-1 0 0 0,0 0 0 0 0,-1 0 0 0 0,1-1 0 0 0,4-7 0 0 0,25-53 0 0 0,-29 58 0 0 0,3-2-1158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34" tIns="48367" rIns="96734" bIns="483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34" tIns="48367" rIns="96734" bIns="4836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customXml" Target="../ink/ink66.xml"/><Relationship Id="rId26" Type="http://schemas.openxmlformats.org/officeDocument/2006/relationships/customXml" Target="../ink/ink70.xml"/><Relationship Id="rId3" Type="http://schemas.openxmlformats.org/officeDocument/2006/relationships/image" Target="../media/image63.png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customXml" Target="../ink/ink63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33" Type="http://schemas.openxmlformats.org/officeDocument/2006/relationships/image" Target="../media/image80.png"/><Relationship Id="rId2" Type="http://schemas.openxmlformats.org/officeDocument/2006/relationships/image" Target="../media/image64.png"/><Relationship Id="rId16" Type="http://schemas.openxmlformats.org/officeDocument/2006/relationships/customXml" Target="../ink/ink65.xml"/><Relationship Id="rId20" Type="http://schemas.openxmlformats.org/officeDocument/2006/relationships/customXml" Target="../ink/ink67.xml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.xml"/><Relationship Id="rId11" Type="http://schemas.openxmlformats.org/officeDocument/2006/relationships/image" Target="../media/image69.png"/><Relationship Id="rId24" Type="http://schemas.openxmlformats.org/officeDocument/2006/relationships/customXml" Target="../ink/ink69.xml"/><Relationship Id="rId32" Type="http://schemas.openxmlformats.org/officeDocument/2006/relationships/customXml" Target="../ink/ink73.xml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28" Type="http://schemas.openxmlformats.org/officeDocument/2006/relationships/customXml" Target="../ink/ink71.xml"/><Relationship Id="rId10" Type="http://schemas.openxmlformats.org/officeDocument/2006/relationships/customXml" Target="../ink/ink62.xml"/><Relationship Id="rId19" Type="http://schemas.openxmlformats.org/officeDocument/2006/relationships/image" Target="../media/image73.png"/><Relationship Id="rId31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Relationship Id="rId14" Type="http://schemas.openxmlformats.org/officeDocument/2006/relationships/customXml" Target="../ink/ink64.xml"/><Relationship Id="rId22" Type="http://schemas.openxmlformats.org/officeDocument/2006/relationships/customXml" Target="../ink/ink68.xml"/><Relationship Id="rId27" Type="http://schemas.openxmlformats.org/officeDocument/2006/relationships/image" Target="../media/image77.png"/><Relationship Id="rId30" Type="http://schemas.openxmlformats.org/officeDocument/2006/relationships/customXml" Target="../ink/ink72.xml"/><Relationship Id="rId8" Type="http://schemas.openxmlformats.org/officeDocument/2006/relationships/customXml" Target="../ink/ink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75.xml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.xml"/><Relationship Id="rId21" Type="http://schemas.openxmlformats.org/officeDocument/2006/relationships/image" Target="../media/image111.png"/><Relationship Id="rId42" Type="http://schemas.openxmlformats.org/officeDocument/2006/relationships/customXml" Target="../ink/ink95.xml"/><Relationship Id="rId47" Type="http://schemas.openxmlformats.org/officeDocument/2006/relationships/image" Target="../media/image124.png"/><Relationship Id="rId63" Type="http://schemas.openxmlformats.org/officeDocument/2006/relationships/image" Target="../media/image132.png"/><Relationship Id="rId68" Type="http://schemas.openxmlformats.org/officeDocument/2006/relationships/customXml" Target="../ink/ink108.xml"/><Relationship Id="rId84" Type="http://schemas.openxmlformats.org/officeDocument/2006/relationships/customXml" Target="../ink/ink116.xml"/><Relationship Id="rId89" Type="http://schemas.openxmlformats.org/officeDocument/2006/relationships/image" Target="../media/image145.png"/><Relationship Id="rId16" Type="http://schemas.openxmlformats.org/officeDocument/2006/relationships/customXml" Target="../ink/ink82.xml"/><Relationship Id="rId107" Type="http://schemas.openxmlformats.org/officeDocument/2006/relationships/image" Target="../media/image154.png"/><Relationship Id="rId11" Type="http://schemas.openxmlformats.org/officeDocument/2006/relationships/image" Target="../media/image106.png"/><Relationship Id="rId32" Type="http://schemas.openxmlformats.org/officeDocument/2006/relationships/customXml" Target="../ink/ink90.xml"/><Relationship Id="rId37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customXml" Target="../ink/ink103.xml"/><Relationship Id="rId74" Type="http://schemas.openxmlformats.org/officeDocument/2006/relationships/customXml" Target="../ink/ink111.xml"/><Relationship Id="rId79" Type="http://schemas.openxmlformats.org/officeDocument/2006/relationships/image" Target="../media/image140.png"/><Relationship Id="rId102" Type="http://schemas.openxmlformats.org/officeDocument/2006/relationships/customXml" Target="../ink/ink125.xml"/><Relationship Id="rId5" Type="http://schemas.openxmlformats.org/officeDocument/2006/relationships/image" Target="../media/image103.png"/><Relationship Id="rId90" Type="http://schemas.openxmlformats.org/officeDocument/2006/relationships/customXml" Target="../ink/ink119.xml"/><Relationship Id="rId95" Type="http://schemas.openxmlformats.org/officeDocument/2006/relationships/image" Target="../media/image148.png"/><Relationship Id="rId22" Type="http://schemas.openxmlformats.org/officeDocument/2006/relationships/customXml" Target="../ink/ink85.xml"/><Relationship Id="rId27" Type="http://schemas.openxmlformats.org/officeDocument/2006/relationships/image" Target="../media/image114.png"/><Relationship Id="rId43" Type="http://schemas.openxmlformats.org/officeDocument/2006/relationships/image" Target="../media/image122.png"/><Relationship Id="rId48" Type="http://schemas.openxmlformats.org/officeDocument/2006/relationships/customXml" Target="../ink/ink98.xml"/><Relationship Id="rId64" Type="http://schemas.openxmlformats.org/officeDocument/2006/relationships/customXml" Target="../ink/ink106.xml"/><Relationship Id="rId69" Type="http://schemas.openxmlformats.org/officeDocument/2006/relationships/image" Target="../media/image135.png"/><Relationship Id="rId80" Type="http://schemas.openxmlformats.org/officeDocument/2006/relationships/customXml" Target="../ink/ink114.xml"/><Relationship Id="rId85" Type="http://schemas.openxmlformats.org/officeDocument/2006/relationships/image" Target="../media/image143.png"/><Relationship Id="rId12" Type="http://schemas.openxmlformats.org/officeDocument/2006/relationships/customXml" Target="../ink/ink80.xml"/><Relationship Id="rId17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customXml" Target="../ink/ink93.xml"/><Relationship Id="rId59" Type="http://schemas.openxmlformats.org/officeDocument/2006/relationships/image" Target="../media/image130.png"/><Relationship Id="rId103" Type="http://schemas.openxmlformats.org/officeDocument/2006/relationships/image" Target="../media/image152.png"/><Relationship Id="rId108" Type="http://schemas.openxmlformats.org/officeDocument/2006/relationships/customXml" Target="../ink/ink128.xml"/><Relationship Id="rId54" Type="http://schemas.openxmlformats.org/officeDocument/2006/relationships/customXml" Target="../ink/ink101.xml"/><Relationship Id="rId70" Type="http://schemas.openxmlformats.org/officeDocument/2006/relationships/customXml" Target="../ink/ink109.xml"/><Relationship Id="rId75" Type="http://schemas.openxmlformats.org/officeDocument/2006/relationships/image" Target="../media/image138.png"/><Relationship Id="rId91" Type="http://schemas.openxmlformats.org/officeDocument/2006/relationships/image" Target="../media/image146.png"/><Relationship Id="rId96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15" Type="http://schemas.openxmlformats.org/officeDocument/2006/relationships/image" Target="../media/image108.png"/><Relationship Id="rId23" Type="http://schemas.openxmlformats.org/officeDocument/2006/relationships/image" Target="../media/image112.png"/><Relationship Id="rId28" Type="http://schemas.openxmlformats.org/officeDocument/2006/relationships/customXml" Target="../ink/ink88.xml"/><Relationship Id="rId36" Type="http://schemas.openxmlformats.org/officeDocument/2006/relationships/customXml" Target="../ink/ink92.xml"/><Relationship Id="rId49" Type="http://schemas.openxmlformats.org/officeDocument/2006/relationships/image" Target="../media/image125.png"/><Relationship Id="rId57" Type="http://schemas.openxmlformats.org/officeDocument/2006/relationships/image" Target="../media/image129.png"/><Relationship Id="rId106" Type="http://schemas.openxmlformats.org/officeDocument/2006/relationships/customXml" Target="../ink/ink127.xml"/><Relationship Id="rId10" Type="http://schemas.openxmlformats.org/officeDocument/2006/relationships/customXml" Target="../ink/ink79.xml"/><Relationship Id="rId31" Type="http://schemas.openxmlformats.org/officeDocument/2006/relationships/image" Target="../media/image116.png"/><Relationship Id="rId44" Type="http://schemas.openxmlformats.org/officeDocument/2006/relationships/customXml" Target="../ink/ink96.xml"/><Relationship Id="rId52" Type="http://schemas.openxmlformats.org/officeDocument/2006/relationships/customXml" Target="../ink/ink100.xml"/><Relationship Id="rId60" Type="http://schemas.openxmlformats.org/officeDocument/2006/relationships/customXml" Target="../ink/ink104.xml"/><Relationship Id="rId65" Type="http://schemas.openxmlformats.org/officeDocument/2006/relationships/image" Target="../media/image133.png"/><Relationship Id="rId73" Type="http://schemas.openxmlformats.org/officeDocument/2006/relationships/image" Target="../media/image137.png"/><Relationship Id="rId78" Type="http://schemas.openxmlformats.org/officeDocument/2006/relationships/customXml" Target="../ink/ink113.xml"/><Relationship Id="rId81" Type="http://schemas.openxmlformats.org/officeDocument/2006/relationships/image" Target="../media/image141.png"/><Relationship Id="rId86" Type="http://schemas.openxmlformats.org/officeDocument/2006/relationships/customXml" Target="../ink/ink117.xml"/><Relationship Id="rId94" Type="http://schemas.openxmlformats.org/officeDocument/2006/relationships/customXml" Target="../ink/ink121.xml"/><Relationship Id="rId99" Type="http://schemas.openxmlformats.org/officeDocument/2006/relationships/image" Target="../media/image150.png"/><Relationship Id="rId101" Type="http://schemas.openxmlformats.org/officeDocument/2006/relationships/image" Target="../media/image151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Relationship Id="rId13" Type="http://schemas.openxmlformats.org/officeDocument/2006/relationships/image" Target="../media/image107.png"/><Relationship Id="rId18" Type="http://schemas.openxmlformats.org/officeDocument/2006/relationships/customXml" Target="../ink/ink83.xml"/><Relationship Id="rId39" Type="http://schemas.openxmlformats.org/officeDocument/2006/relationships/image" Target="../media/image120.png"/><Relationship Id="rId109" Type="http://schemas.openxmlformats.org/officeDocument/2006/relationships/image" Target="../media/image155.png"/><Relationship Id="rId34" Type="http://schemas.openxmlformats.org/officeDocument/2006/relationships/customXml" Target="../ink/ink91.xml"/><Relationship Id="rId50" Type="http://schemas.openxmlformats.org/officeDocument/2006/relationships/customXml" Target="../ink/ink99.xml"/><Relationship Id="rId55" Type="http://schemas.openxmlformats.org/officeDocument/2006/relationships/image" Target="../media/image128.png"/><Relationship Id="rId76" Type="http://schemas.openxmlformats.org/officeDocument/2006/relationships/customXml" Target="../ink/ink112.xml"/><Relationship Id="rId97" Type="http://schemas.openxmlformats.org/officeDocument/2006/relationships/image" Target="../media/image149.png"/><Relationship Id="rId104" Type="http://schemas.openxmlformats.org/officeDocument/2006/relationships/customXml" Target="../ink/ink126.xml"/><Relationship Id="rId7" Type="http://schemas.openxmlformats.org/officeDocument/2006/relationships/image" Target="../media/image104.png"/><Relationship Id="rId71" Type="http://schemas.openxmlformats.org/officeDocument/2006/relationships/image" Target="../media/image136.png"/><Relationship Id="rId92" Type="http://schemas.openxmlformats.org/officeDocument/2006/relationships/customXml" Target="../ink/ink120.xml"/><Relationship Id="rId2" Type="http://schemas.openxmlformats.org/officeDocument/2006/relationships/image" Target="../media/image100.png"/><Relationship Id="rId29" Type="http://schemas.openxmlformats.org/officeDocument/2006/relationships/image" Target="../media/image115.png"/><Relationship Id="rId24" Type="http://schemas.openxmlformats.org/officeDocument/2006/relationships/customXml" Target="../ink/ink86.xml"/><Relationship Id="rId40" Type="http://schemas.openxmlformats.org/officeDocument/2006/relationships/customXml" Target="../ink/ink94.xml"/><Relationship Id="rId45" Type="http://schemas.openxmlformats.org/officeDocument/2006/relationships/image" Target="../media/image123.png"/><Relationship Id="rId66" Type="http://schemas.openxmlformats.org/officeDocument/2006/relationships/customXml" Target="../ink/ink107.xml"/><Relationship Id="rId87" Type="http://schemas.openxmlformats.org/officeDocument/2006/relationships/image" Target="../media/image144.png"/><Relationship Id="rId61" Type="http://schemas.openxmlformats.org/officeDocument/2006/relationships/image" Target="../media/image131.png"/><Relationship Id="rId82" Type="http://schemas.openxmlformats.org/officeDocument/2006/relationships/customXml" Target="../ink/ink115.xml"/><Relationship Id="rId19" Type="http://schemas.openxmlformats.org/officeDocument/2006/relationships/image" Target="../media/image110.png"/><Relationship Id="rId14" Type="http://schemas.openxmlformats.org/officeDocument/2006/relationships/customXml" Target="../ink/ink81.xml"/><Relationship Id="rId30" Type="http://schemas.openxmlformats.org/officeDocument/2006/relationships/customXml" Target="../ink/ink89.xml"/><Relationship Id="rId35" Type="http://schemas.openxmlformats.org/officeDocument/2006/relationships/image" Target="../media/image118.png"/><Relationship Id="rId56" Type="http://schemas.openxmlformats.org/officeDocument/2006/relationships/customXml" Target="../ink/ink102.xml"/><Relationship Id="rId77" Type="http://schemas.openxmlformats.org/officeDocument/2006/relationships/image" Target="../media/image139.png"/><Relationship Id="rId100" Type="http://schemas.openxmlformats.org/officeDocument/2006/relationships/customXml" Target="../ink/ink124.xml"/><Relationship Id="rId105" Type="http://schemas.openxmlformats.org/officeDocument/2006/relationships/image" Target="../media/image153.png"/><Relationship Id="rId8" Type="http://schemas.openxmlformats.org/officeDocument/2006/relationships/customXml" Target="../ink/ink78.xml"/><Relationship Id="rId51" Type="http://schemas.openxmlformats.org/officeDocument/2006/relationships/image" Target="../media/image126.png"/><Relationship Id="rId72" Type="http://schemas.openxmlformats.org/officeDocument/2006/relationships/customXml" Target="../ink/ink110.xml"/><Relationship Id="rId93" Type="http://schemas.openxmlformats.org/officeDocument/2006/relationships/image" Target="../media/image147.png"/><Relationship Id="rId98" Type="http://schemas.openxmlformats.org/officeDocument/2006/relationships/customXml" Target="../ink/ink123.xml"/><Relationship Id="rId3" Type="http://schemas.openxmlformats.org/officeDocument/2006/relationships/image" Target="../media/image101.png"/><Relationship Id="rId25" Type="http://schemas.openxmlformats.org/officeDocument/2006/relationships/image" Target="../media/image113.png"/><Relationship Id="rId46" Type="http://schemas.openxmlformats.org/officeDocument/2006/relationships/customXml" Target="../ink/ink97.xml"/><Relationship Id="rId67" Type="http://schemas.openxmlformats.org/officeDocument/2006/relationships/image" Target="../media/image134.png"/><Relationship Id="rId20" Type="http://schemas.openxmlformats.org/officeDocument/2006/relationships/customXml" Target="../ink/ink84.xml"/><Relationship Id="rId41" Type="http://schemas.openxmlformats.org/officeDocument/2006/relationships/image" Target="../media/image121.png"/><Relationship Id="rId62" Type="http://schemas.openxmlformats.org/officeDocument/2006/relationships/customXml" Target="../ink/ink105.xml"/><Relationship Id="rId83" Type="http://schemas.openxmlformats.org/officeDocument/2006/relationships/image" Target="../media/image142.png"/><Relationship Id="rId88" Type="http://schemas.openxmlformats.org/officeDocument/2006/relationships/customXml" Target="../ink/ink1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5.png"/><Relationship Id="rId21" Type="http://schemas.openxmlformats.org/officeDocument/2006/relationships/customXml" Target="../ink/ink137.xml"/><Relationship Id="rId42" Type="http://schemas.openxmlformats.org/officeDocument/2006/relationships/image" Target="../media/image183.png"/><Relationship Id="rId47" Type="http://schemas.openxmlformats.org/officeDocument/2006/relationships/customXml" Target="../ink/ink150.xml"/><Relationship Id="rId63" Type="http://schemas.openxmlformats.org/officeDocument/2006/relationships/customXml" Target="../ink/ink158.xml"/><Relationship Id="rId68" Type="http://schemas.openxmlformats.org/officeDocument/2006/relationships/image" Target="../media/image196.png"/><Relationship Id="rId2" Type="http://schemas.openxmlformats.org/officeDocument/2006/relationships/image" Target="../media/image162.png"/><Relationship Id="rId16" Type="http://schemas.openxmlformats.org/officeDocument/2006/relationships/image" Target="../media/image170.png"/><Relationship Id="rId29" Type="http://schemas.openxmlformats.org/officeDocument/2006/relationships/customXml" Target="../ink/ink141.xml"/><Relationship Id="rId11" Type="http://schemas.openxmlformats.org/officeDocument/2006/relationships/customXml" Target="../ink/ink132.xml"/><Relationship Id="rId24" Type="http://schemas.openxmlformats.org/officeDocument/2006/relationships/image" Target="../media/image174.png"/><Relationship Id="rId32" Type="http://schemas.openxmlformats.org/officeDocument/2006/relationships/image" Target="../media/image178.png"/><Relationship Id="rId37" Type="http://schemas.openxmlformats.org/officeDocument/2006/relationships/customXml" Target="../ink/ink145.xml"/><Relationship Id="rId40" Type="http://schemas.openxmlformats.org/officeDocument/2006/relationships/image" Target="../media/image182.png"/><Relationship Id="rId45" Type="http://schemas.openxmlformats.org/officeDocument/2006/relationships/customXml" Target="../ink/ink149.xml"/><Relationship Id="rId53" Type="http://schemas.openxmlformats.org/officeDocument/2006/relationships/customXml" Target="../ink/ink153.xml"/><Relationship Id="rId58" Type="http://schemas.openxmlformats.org/officeDocument/2006/relationships/image" Target="../media/image191.png"/><Relationship Id="rId66" Type="http://schemas.openxmlformats.org/officeDocument/2006/relationships/image" Target="../media/image195.png"/><Relationship Id="rId74" Type="http://schemas.openxmlformats.org/officeDocument/2006/relationships/image" Target="../media/image199.png"/><Relationship Id="rId5" Type="http://schemas.openxmlformats.org/officeDocument/2006/relationships/customXml" Target="../ink/ink129.xml"/><Relationship Id="rId61" Type="http://schemas.openxmlformats.org/officeDocument/2006/relationships/customXml" Target="../ink/ink157.xml"/><Relationship Id="rId19" Type="http://schemas.openxmlformats.org/officeDocument/2006/relationships/customXml" Target="../ink/ink136.xml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openxmlformats.org/officeDocument/2006/relationships/customXml" Target="../ink/ink140.xml"/><Relationship Id="rId30" Type="http://schemas.openxmlformats.org/officeDocument/2006/relationships/image" Target="../media/image177.png"/><Relationship Id="rId35" Type="http://schemas.openxmlformats.org/officeDocument/2006/relationships/customXml" Target="../ink/ink144.xml"/><Relationship Id="rId43" Type="http://schemas.openxmlformats.org/officeDocument/2006/relationships/customXml" Target="../ink/ink148.xml"/><Relationship Id="rId48" Type="http://schemas.openxmlformats.org/officeDocument/2006/relationships/image" Target="../media/image186.png"/><Relationship Id="rId56" Type="http://schemas.openxmlformats.org/officeDocument/2006/relationships/image" Target="../media/image190.png"/><Relationship Id="rId64" Type="http://schemas.openxmlformats.org/officeDocument/2006/relationships/image" Target="../media/image194.png"/><Relationship Id="rId69" Type="http://schemas.openxmlformats.org/officeDocument/2006/relationships/customXml" Target="../ink/ink161.xml"/><Relationship Id="rId8" Type="http://schemas.openxmlformats.org/officeDocument/2006/relationships/image" Target="../media/image166.png"/><Relationship Id="rId51" Type="http://schemas.openxmlformats.org/officeDocument/2006/relationships/customXml" Target="../ink/ink152.xml"/><Relationship Id="rId72" Type="http://schemas.openxmlformats.org/officeDocument/2006/relationships/image" Target="../media/image198.png"/><Relationship Id="rId3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customXml" Target="../ink/ink135.xml"/><Relationship Id="rId25" Type="http://schemas.openxmlformats.org/officeDocument/2006/relationships/customXml" Target="../ink/ink139.xml"/><Relationship Id="rId33" Type="http://schemas.openxmlformats.org/officeDocument/2006/relationships/customXml" Target="../ink/ink143.xml"/><Relationship Id="rId38" Type="http://schemas.openxmlformats.org/officeDocument/2006/relationships/image" Target="../media/image181.png"/><Relationship Id="rId46" Type="http://schemas.openxmlformats.org/officeDocument/2006/relationships/image" Target="../media/image185.png"/><Relationship Id="rId59" Type="http://schemas.openxmlformats.org/officeDocument/2006/relationships/customXml" Target="../ink/ink156.xml"/><Relationship Id="rId67" Type="http://schemas.openxmlformats.org/officeDocument/2006/relationships/customXml" Target="../ink/ink160.xml"/><Relationship Id="rId20" Type="http://schemas.openxmlformats.org/officeDocument/2006/relationships/image" Target="../media/image172.png"/><Relationship Id="rId41" Type="http://schemas.openxmlformats.org/officeDocument/2006/relationships/customXml" Target="../ink/ink147.xml"/><Relationship Id="rId54" Type="http://schemas.openxmlformats.org/officeDocument/2006/relationships/image" Target="../media/image189.png"/><Relationship Id="rId62" Type="http://schemas.openxmlformats.org/officeDocument/2006/relationships/image" Target="../media/image193.png"/><Relationship Id="rId7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5" Type="http://schemas.openxmlformats.org/officeDocument/2006/relationships/customXml" Target="../ink/ink134.xml"/><Relationship Id="rId23" Type="http://schemas.openxmlformats.org/officeDocument/2006/relationships/customXml" Target="../ink/ink138.xml"/><Relationship Id="rId28" Type="http://schemas.openxmlformats.org/officeDocument/2006/relationships/image" Target="../media/image176.png"/><Relationship Id="rId36" Type="http://schemas.openxmlformats.org/officeDocument/2006/relationships/image" Target="../media/image180.png"/><Relationship Id="rId49" Type="http://schemas.openxmlformats.org/officeDocument/2006/relationships/customXml" Target="../ink/ink151.xml"/><Relationship Id="rId57" Type="http://schemas.openxmlformats.org/officeDocument/2006/relationships/customXml" Target="../ink/ink155.xml"/><Relationship Id="rId10" Type="http://schemas.openxmlformats.org/officeDocument/2006/relationships/image" Target="../media/image167.png"/><Relationship Id="rId31" Type="http://schemas.openxmlformats.org/officeDocument/2006/relationships/customXml" Target="../ink/ink142.xml"/><Relationship Id="rId44" Type="http://schemas.openxmlformats.org/officeDocument/2006/relationships/image" Target="../media/image184.png"/><Relationship Id="rId52" Type="http://schemas.openxmlformats.org/officeDocument/2006/relationships/image" Target="../media/image188.png"/><Relationship Id="rId60" Type="http://schemas.openxmlformats.org/officeDocument/2006/relationships/image" Target="../media/image192.png"/><Relationship Id="rId65" Type="http://schemas.openxmlformats.org/officeDocument/2006/relationships/customXml" Target="../ink/ink159.xml"/><Relationship Id="rId73" Type="http://schemas.openxmlformats.org/officeDocument/2006/relationships/customXml" Target="../ink/ink163.xml"/><Relationship Id="rId4" Type="http://schemas.openxmlformats.org/officeDocument/2006/relationships/image" Target="../media/image164.png"/><Relationship Id="rId9" Type="http://schemas.openxmlformats.org/officeDocument/2006/relationships/customXml" Target="../ink/ink131.xml"/><Relationship Id="rId13" Type="http://schemas.openxmlformats.org/officeDocument/2006/relationships/customXml" Target="../ink/ink133.xml"/><Relationship Id="rId18" Type="http://schemas.openxmlformats.org/officeDocument/2006/relationships/image" Target="../media/image171.png"/><Relationship Id="rId39" Type="http://schemas.openxmlformats.org/officeDocument/2006/relationships/customXml" Target="../ink/ink146.xml"/><Relationship Id="rId34" Type="http://schemas.openxmlformats.org/officeDocument/2006/relationships/image" Target="../media/image179.png"/><Relationship Id="rId50" Type="http://schemas.openxmlformats.org/officeDocument/2006/relationships/image" Target="../media/image187.png"/><Relationship Id="rId55" Type="http://schemas.openxmlformats.org/officeDocument/2006/relationships/customXml" Target="../ink/ink154.xml"/><Relationship Id="rId7" Type="http://schemas.openxmlformats.org/officeDocument/2006/relationships/customXml" Target="../ink/ink130.xml"/><Relationship Id="rId71" Type="http://schemas.openxmlformats.org/officeDocument/2006/relationships/customXml" Target="../ink/ink16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13" Type="http://schemas.openxmlformats.org/officeDocument/2006/relationships/customXml" Target="../ink/ink167.xml"/><Relationship Id="rId3" Type="http://schemas.openxmlformats.org/officeDocument/2006/relationships/image" Target="../media/image202.png"/><Relationship Id="rId7" Type="http://schemas.openxmlformats.org/officeDocument/2006/relationships/customXml" Target="../ink/ink164.xml"/><Relationship Id="rId12" Type="http://schemas.openxmlformats.org/officeDocument/2006/relationships/image" Target="../media/image20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customXml" Target="../ink/ink166.xml"/><Relationship Id="rId5" Type="http://schemas.openxmlformats.org/officeDocument/2006/relationships/image" Target="../media/image204.png"/><Relationship Id="rId10" Type="http://schemas.openxmlformats.org/officeDocument/2006/relationships/image" Target="../media/image2010.png"/><Relationship Id="rId4" Type="http://schemas.openxmlformats.org/officeDocument/2006/relationships/image" Target="../media/image203.png"/><Relationship Id="rId9" Type="http://schemas.openxmlformats.org/officeDocument/2006/relationships/customXml" Target="../ink/ink165.xml"/><Relationship Id="rId14" Type="http://schemas.openxmlformats.org/officeDocument/2006/relationships/image" Target="../media/image20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9.xml"/><Relationship Id="rId21" Type="http://schemas.openxmlformats.org/officeDocument/2006/relationships/image" Target="../media/image220.png"/><Relationship Id="rId42" Type="http://schemas.openxmlformats.org/officeDocument/2006/relationships/customXml" Target="../ink/ink187.xml"/><Relationship Id="rId47" Type="http://schemas.openxmlformats.org/officeDocument/2006/relationships/image" Target="../media/image233.png"/><Relationship Id="rId63" Type="http://schemas.openxmlformats.org/officeDocument/2006/relationships/image" Target="../media/image241.png"/><Relationship Id="rId68" Type="http://schemas.openxmlformats.org/officeDocument/2006/relationships/customXml" Target="../ink/ink200.xml"/><Relationship Id="rId84" Type="http://schemas.openxmlformats.org/officeDocument/2006/relationships/customXml" Target="../ink/ink208.xml"/><Relationship Id="rId89" Type="http://schemas.openxmlformats.org/officeDocument/2006/relationships/image" Target="../media/image254.png"/><Relationship Id="rId16" Type="http://schemas.openxmlformats.org/officeDocument/2006/relationships/customXml" Target="../ink/ink174.xml"/><Relationship Id="rId11" Type="http://schemas.openxmlformats.org/officeDocument/2006/relationships/image" Target="../media/image215.png"/><Relationship Id="rId32" Type="http://schemas.openxmlformats.org/officeDocument/2006/relationships/customXml" Target="../ink/ink182.xml"/><Relationship Id="rId37" Type="http://schemas.openxmlformats.org/officeDocument/2006/relationships/image" Target="../media/image228.png"/><Relationship Id="rId53" Type="http://schemas.openxmlformats.org/officeDocument/2006/relationships/image" Target="../media/image236.png"/><Relationship Id="rId58" Type="http://schemas.openxmlformats.org/officeDocument/2006/relationships/customXml" Target="../ink/ink195.xml"/><Relationship Id="rId74" Type="http://schemas.openxmlformats.org/officeDocument/2006/relationships/customXml" Target="../ink/ink203.xml"/><Relationship Id="rId79" Type="http://schemas.openxmlformats.org/officeDocument/2006/relationships/image" Target="../media/image249.png"/><Relationship Id="rId5" Type="http://schemas.openxmlformats.org/officeDocument/2006/relationships/image" Target="../media/image2120.png"/><Relationship Id="rId90" Type="http://schemas.openxmlformats.org/officeDocument/2006/relationships/customXml" Target="../ink/ink211.xml"/><Relationship Id="rId22" Type="http://schemas.openxmlformats.org/officeDocument/2006/relationships/customXml" Target="../ink/ink177.xml"/><Relationship Id="rId27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customXml" Target="../ink/ink190.xml"/><Relationship Id="rId64" Type="http://schemas.openxmlformats.org/officeDocument/2006/relationships/customXml" Target="../ink/ink198.xml"/><Relationship Id="rId69" Type="http://schemas.openxmlformats.org/officeDocument/2006/relationships/image" Target="../media/image244.png"/><Relationship Id="rId8" Type="http://schemas.openxmlformats.org/officeDocument/2006/relationships/customXml" Target="../ink/ink170.xml"/><Relationship Id="rId51" Type="http://schemas.openxmlformats.org/officeDocument/2006/relationships/image" Target="../media/image235.png"/><Relationship Id="rId72" Type="http://schemas.openxmlformats.org/officeDocument/2006/relationships/customXml" Target="../ink/ink202.xml"/><Relationship Id="rId80" Type="http://schemas.openxmlformats.org/officeDocument/2006/relationships/customXml" Target="../ink/ink206.xml"/><Relationship Id="rId85" Type="http://schemas.openxmlformats.org/officeDocument/2006/relationships/image" Target="../media/image252.png"/><Relationship Id="rId93" Type="http://schemas.openxmlformats.org/officeDocument/2006/relationships/image" Target="../media/image256.png"/><Relationship Id="rId3" Type="http://schemas.openxmlformats.org/officeDocument/2006/relationships/image" Target="../media/image213.png"/><Relationship Id="rId12" Type="http://schemas.openxmlformats.org/officeDocument/2006/relationships/customXml" Target="../ink/ink172.xml"/><Relationship Id="rId17" Type="http://schemas.openxmlformats.org/officeDocument/2006/relationships/image" Target="../media/image218.png"/><Relationship Id="rId25" Type="http://schemas.openxmlformats.org/officeDocument/2006/relationships/image" Target="../media/image222.png"/><Relationship Id="rId33" Type="http://schemas.openxmlformats.org/officeDocument/2006/relationships/image" Target="../media/image226.png"/><Relationship Id="rId38" Type="http://schemas.openxmlformats.org/officeDocument/2006/relationships/customXml" Target="../ink/ink185.xml"/><Relationship Id="rId46" Type="http://schemas.openxmlformats.org/officeDocument/2006/relationships/customXml" Target="../ink/ink189.xml"/><Relationship Id="rId59" Type="http://schemas.openxmlformats.org/officeDocument/2006/relationships/image" Target="../media/image239.png"/><Relationship Id="rId67" Type="http://schemas.openxmlformats.org/officeDocument/2006/relationships/image" Target="../media/image243.png"/><Relationship Id="rId20" Type="http://schemas.openxmlformats.org/officeDocument/2006/relationships/customXml" Target="../ink/ink176.xml"/><Relationship Id="rId41" Type="http://schemas.openxmlformats.org/officeDocument/2006/relationships/image" Target="../media/image230.png"/><Relationship Id="rId54" Type="http://schemas.openxmlformats.org/officeDocument/2006/relationships/customXml" Target="../ink/ink193.xml"/><Relationship Id="rId62" Type="http://schemas.openxmlformats.org/officeDocument/2006/relationships/customXml" Target="../ink/ink197.xml"/><Relationship Id="rId70" Type="http://schemas.openxmlformats.org/officeDocument/2006/relationships/customXml" Target="../ink/ink201.xml"/><Relationship Id="rId75" Type="http://schemas.openxmlformats.org/officeDocument/2006/relationships/image" Target="../media/image247.png"/><Relationship Id="rId83" Type="http://schemas.openxmlformats.org/officeDocument/2006/relationships/image" Target="../media/image251.png"/><Relationship Id="rId88" Type="http://schemas.openxmlformats.org/officeDocument/2006/relationships/customXml" Target="../ink/ink210.xml"/><Relationship Id="rId91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9.xml"/><Relationship Id="rId15" Type="http://schemas.openxmlformats.org/officeDocument/2006/relationships/image" Target="../media/image217.png"/><Relationship Id="rId23" Type="http://schemas.openxmlformats.org/officeDocument/2006/relationships/image" Target="../media/image221.png"/><Relationship Id="rId28" Type="http://schemas.openxmlformats.org/officeDocument/2006/relationships/customXml" Target="../ink/ink180.xml"/><Relationship Id="rId36" Type="http://schemas.openxmlformats.org/officeDocument/2006/relationships/customXml" Target="../ink/ink184.xml"/><Relationship Id="rId49" Type="http://schemas.openxmlformats.org/officeDocument/2006/relationships/image" Target="../media/image234.png"/><Relationship Id="rId57" Type="http://schemas.openxmlformats.org/officeDocument/2006/relationships/image" Target="../media/image238.png"/><Relationship Id="rId10" Type="http://schemas.openxmlformats.org/officeDocument/2006/relationships/customXml" Target="../ink/ink171.xml"/><Relationship Id="rId31" Type="http://schemas.openxmlformats.org/officeDocument/2006/relationships/image" Target="../media/image225.png"/><Relationship Id="rId44" Type="http://schemas.openxmlformats.org/officeDocument/2006/relationships/customXml" Target="../ink/ink188.xml"/><Relationship Id="rId52" Type="http://schemas.openxmlformats.org/officeDocument/2006/relationships/customXml" Target="../ink/ink192.xml"/><Relationship Id="rId60" Type="http://schemas.openxmlformats.org/officeDocument/2006/relationships/customXml" Target="../ink/ink196.xml"/><Relationship Id="rId65" Type="http://schemas.openxmlformats.org/officeDocument/2006/relationships/image" Target="../media/image242.png"/><Relationship Id="rId73" Type="http://schemas.openxmlformats.org/officeDocument/2006/relationships/image" Target="../media/image246.png"/><Relationship Id="rId78" Type="http://schemas.openxmlformats.org/officeDocument/2006/relationships/customXml" Target="../ink/ink205.xml"/><Relationship Id="rId81" Type="http://schemas.openxmlformats.org/officeDocument/2006/relationships/image" Target="../media/image250.png"/><Relationship Id="rId86" Type="http://schemas.openxmlformats.org/officeDocument/2006/relationships/customXml" Target="../ink/ink209.xml"/><Relationship Id="rId4" Type="http://schemas.openxmlformats.org/officeDocument/2006/relationships/customXml" Target="../ink/ink168.xml"/><Relationship Id="rId9" Type="http://schemas.openxmlformats.org/officeDocument/2006/relationships/image" Target="../media/image214.png"/><Relationship Id="rId13" Type="http://schemas.openxmlformats.org/officeDocument/2006/relationships/image" Target="../media/image216.png"/><Relationship Id="rId18" Type="http://schemas.openxmlformats.org/officeDocument/2006/relationships/customXml" Target="../ink/ink175.xml"/><Relationship Id="rId39" Type="http://schemas.openxmlformats.org/officeDocument/2006/relationships/image" Target="../media/image229.png"/><Relationship Id="rId34" Type="http://schemas.openxmlformats.org/officeDocument/2006/relationships/customXml" Target="../ink/ink183.xml"/><Relationship Id="rId50" Type="http://schemas.openxmlformats.org/officeDocument/2006/relationships/customXml" Target="../ink/ink191.xml"/><Relationship Id="rId55" Type="http://schemas.openxmlformats.org/officeDocument/2006/relationships/image" Target="../media/image237.png"/><Relationship Id="rId76" Type="http://schemas.openxmlformats.org/officeDocument/2006/relationships/customXml" Target="../ink/ink204.xml"/><Relationship Id="rId7" Type="http://schemas.openxmlformats.org/officeDocument/2006/relationships/image" Target="../media/image2130.png"/><Relationship Id="rId71" Type="http://schemas.openxmlformats.org/officeDocument/2006/relationships/image" Target="../media/image245.png"/><Relationship Id="rId92" Type="http://schemas.openxmlformats.org/officeDocument/2006/relationships/customXml" Target="../ink/ink212.xml"/><Relationship Id="rId2" Type="http://schemas.openxmlformats.org/officeDocument/2006/relationships/image" Target="../media/image212.png"/><Relationship Id="rId29" Type="http://schemas.openxmlformats.org/officeDocument/2006/relationships/image" Target="../media/image224.png"/><Relationship Id="rId24" Type="http://schemas.openxmlformats.org/officeDocument/2006/relationships/customXml" Target="../ink/ink178.xml"/><Relationship Id="rId40" Type="http://schemas.openxmlformats.org/officeDocument/2006/relationships/customXml" Target="../ink/ink186.xml"/><Relationship Id="rId45" Type="http://schemas.openxmlformats.org/officeDocument/2006/relationships/image" Target="../media/image232.png"/><Relationship Id="rId66" Type="http://schemas.openxmlformats.org/officeDocument/2006/relationships/customXml" Target="../ink/ink199.xml"/><Relationship Id="rId87" Type="http://schemas.openxmlformats.org/officeDocument/2006/relationships/image" Target="../media/image253.png"/><Relationship Id="rId61" Type="http://schemas.openxmlformats.org/officeDocument/2006/relationships/image" Target="../media/image240.png"/><Relationship Id="rId82" Type="http://schemas.openxmlformats.org/officeDocument/2006/relationships/customXml" Target="../ink/ink207.xml"/><Relationship Id="rId19" Type="http://schemas.openxmlformats.org/officeDocument/2006/relationships/image" Target="../media/image219.png"/><Relationship Id="rId14" Type="http://schemas.openxmlformats.org/officeDocument/2006/relationships/customXml" Target="../ink/ink173.xml"/><Relationship Id="rId30" Type="http://schemas.openxmlformats.org/officeDocument/2006/relationships/customXml" Target="../ink/ink181.xml"/><Relationship Id="rId35" Type="http://schemas.openxmlformats.org/officeDocument/2006/relationships/image" Target="../media/image227.png"/><Relationship Id="rId56" Type="http://schemas.openxmlformats.org/officeDocument/2006/relationships/customXml" Target="../ink/ink194.xml"/><Relationship Id="rId77" Type="http://schemas.openxmlformats.org/officeDocument/2006/relationships/image" Target="../media/image2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4.xml"/><Relationship Id="rId21" Type="http://schemas.openxmlformats.org/officeDocument/2006/relationships/image" Target="../media/image1210.png"/><Relationship Id="rId42" Type="http://schemas.openxmlformats.org/officeDocument/2006/relationships/customXml" Target="../ink/ink232.xml"/><Relationship Id="rId47" Type="http://schemas.openxmlformats.org/officeDocument/2006/relationships/image" Target="../media/image1340.png"/><Relationship Id="rId63" Type="http://schemas.openxmlformats.org/officeDocument/2006/relationships/image" Target="../media/image1420.png"/><Relationship Id="rId68" Type="http://schemas.openxmlformats.org/officeDocument/2006/relationships/customXml" Target="../ink/ink245.xml"/><Relationship Id="rId16" Type="http://schemas.openxmlformats.org/officeDocument/2006/relationships/customXml" Target="../ink/ink219.xml"/><Relationship Id="rId11" Type="http://schemas.openxmlformats.org/officeDocument/2006/relationships/image" Target="../media/image1160.png"/><Relationship Id="rId32" Type="http://schemas.openxmlformats.org/officeDocument/2006/relationships/customXml" Target="../ink/ink227.xml"/><Relationship Id="rId37" Type="http://schemas.openxmlformats.org/officeDocument/2006/relationships/image" Target="../media/image1290.png"/><Relationship Id="rId53" Type="http://schemas.openxmlformats.org/officeDocument/2006/relationships/image" Target="../media/image1370.png"/><Relationship Id="rId58" Type="http://schemas.openxmlformats.org/officeDocument/2006/relationships/customXml" Target="../ink/ink240.xml"/><Relationship Id="rId74" Type="http://schemas.openxmlformats.org/officeDocument/2006/relationships/customXml" Target="../ink/ink248.xml"/><Relationship Id="rId79" Type="http://schemas.openxmlformats.org/officeDocument/2006/relationships/image" Target="../media/image1500.png"/><Relationship Id="rId5" Type="http://schemas.openxmlformats.org/officeDocument/2006/relationships/image" Target="../media/image1130.png"/><Relationship Id="rId61" Type="http://schemas.openxmlformats.org/officeDocument/2006/relationships/image" Target="../media/image1410.png"/><Relationship Id="rId82" Type="http://schemas.openxmlformats.org/officeDocument/2006/relationships/customXml" Target="../ink/ink252.xml"/><Relationship Id="rId19" Type="http://schemas.openxmlformats.org/officeDocument/2006/relationships/image" Target="../media/image1200.png"/><Relationship Id="rId14" Type="http://schemas.openxmlformats.org/officeDocument/2006/relationships/customXml" Target="../ink/ink218.xml"/><Relationship Id="rId22" Type="http://schemas.openxmlformats.org/officeDocument/2006/relationships/customXml" Target="../ink/ink222.xml"/><Relationship Id="rId27" Type="http://schemas.openxmlformats.org/officeDocument/2006/relationships/image" Target="../media/image1240.png"/><Relationship Id="rId30" Type="http://schemas.openxmlformats.org/officeDocument/2006/relationships/customXml" Target="../ink/ink226.xml"/><Relationship Id="rId35" Type="http://schemas.openxmlformats.org/officeDocument/2006/relationships/image" Target="../media/image1280.png"/><Relationship Id="rId43" Type="http://schemas.openxmlformats.org/officeDocument/2006/relationships/image" Target="../media/image1320.png"/><Relationship Id="rId48" Type="http://schemas.openxmlformats.org/officeDocument/2006/relationships/customXml" Target="../ink/ink235.xml"/><Relationship Id="rId56" Type="http://schemas.openxmlformats.org/officeDocument/2006/relationships/customXml" Target="../ink/ink239.xml"/><Relationship Id="rId64" Type="http://schemas.openxmlformats.org/officeDocument/2006/relationships/customXml" Target="../ink/ink243.xml"/><Relationship Id="rId69" Type="http://schemas.openxmlformats.org/officeDocument/2006/relationships/image" Target="../media/image1450.png"/><Relationship Id="rId77" Type="http://schemas.openxmlformats.org/officeDocument/2006/relationships/image" Target="../media/image1490.png"/><Relationship Id="rId8" Type="http://schemas.openxmlformats.org/officeDocument/2006/relationships/customXml" Target="../ink/ink215.xml"/><Relationship Id="rId51" Type="http://schemas.openxmlformats.org/officeDocument/2006/relationships/image" Target="../media/image1360.png"/><Relationship Id="rId72" Type="http://schemas.openxmlformats.org/officeDocument/2006/relationships/customXml" Target="../ink/ink247.xml"/><Relationship Id="rId80" Type="http://schemas.openxmlformats.org/officeDocument/2006/relationships/customXml" Target="../ink/ink251.xml"/><Relationship Id="rId3" Type="http://schemas.openxmlformats.org/officeDocument/2006/relationships/image" Target="../media/image259.png"/><Relationship Id="rId12" Type="http://schemas.openxmlformats.org/officeDocument/2006/relationships/customXml" Target="../ink/ink217.xml"/><Relationship Id="rId17" Type="http://schemas.openxmlformats.org/officeDocument/2006/relationships/image" Target="../media/image1190.png"/><Relationship Id="rId25" Type="http://schemas.openxmlformats.org/officeDocument/2006/relationships/image" Target="../media/image1230.png"/><Relationship Id="rId33" Type="http://schemas.openxmlformats.org/officeDocument/2006/relationships/image" Target="../media/image1270.png"/><Relationship Id="rId38" Type="http://schemas.openxmlformats.org/officeDocument/2006/relationships/customXml" Target="../ink/ink230.xml"/><Relationship Id="rId46" Type="http://schemas.openxmlformats.org/officeDocument/2006/relationships/customXml" Target="../ink/ink234.xml"/><Relationship Id="rId59" Type="http://schemas.openxmlformats.org/officeDocument/2006/relationships/image" Target="../media/image1400.png"/><Relationship Id="rId67" Type="http://schemas.openxmlformats.org/officeDocument/2006/relationships/image" Target="../media/image1440.png"/><Relationship Id="rId20" Type="http://schemas.openxmlformats.org/officeDocument/2006/relationships/customXml" Target="../ink/ink221.xml"/><Relationship Id="rId41" Type="http://schemas.openxmlformats.org/officeDocument/2006/relationships/image" Target="../media/image1310.png"/><Relationship Id="rId54" Type="http://schemas.openxmlformats.org/officeDocument/2006/relationships/customXml" Target="../ink/ink238.xml"/><Relationship Id="rId62" Type="http://schemas.openxmlformats.org/officeDocument/2006/relationships/customXml" Target="../ink/ink242.xml"/><Relationship Id="rId70" Type="http://schemas.openxmlformats.org/officeDocument/2006/relationships/customXml" Target="../ink/ink246.xml"/><Relationship Id="rId75" Type="http://schemas.openxmlformats.org/officeDocument/2006/relationships/image" Target="../media/image1480.png"/><Relationship Id="rId83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4.xml"/><Relationship Id="rId15" Type="http://schemas.openxmlformats.org/officeDocument/2006/relationships/image" Target="../media/image1180.png"/><Relationship Id="rId23" Type="http://schemas.openxmlformats.org/officeDocument/2006/relationships/image" Target="../media/image1220.png"/><Relationship Id="rId28" Type="http://schemas.openxmlformats.org/officeDocument/2006/relationships/customXml" Target="../ink/ink225.xml"/><Relationship Id="rId36" Type="http://schemas.openxmlformats.org/officeDocument/2006/relationships/customXml" Target="../ink/ink229.xml"/><Relationship Id="rId49" Type="http://schemas.openxmlformats.org/officeDocument/2006/relationships/image" Target="../media/image1350.png"/><Relationship Id="rId57" Type="http://schemas.openxmlformats.org/officeDocument/2006/relationships/image" Target="../media/image1390.png"/><Relationship Id="rId10" Type="http://schemas.openxmlformats.org/officeDocument/2006/relationships/customXml" Target="../ink/ink216.xml"/><Relationship Id="rId31" Type="http://schemas.openxmlformats.org/officeDocument/2006/relationships/image" Target="../media/image1260.png"/><Relationship Id="rId44" Type="http://schemas.openxmlformats.org/officeDocument/2006/relationships/customXml" Target="../ink/ink233.xml"/><Relationship Id="rId52" Type="http://schemas.openxmlformats.org/officeDocument/2006/relationships/customXml" Target="../ink/ink237.xml"/><Relationship Id="rId60" Type="http://schemas.openxmlformats.org/officeDocument/2006/relationships/customXml" Target="../ink/ink241.xml"/><Relationship Id="rId65" Type="http://schemas.openxmlformats.org/officeDocument/2006/relationships/image" Target="../media/image1430.png"/><Relationship Id="rId73" Type="http://schemas.openxmlformats.org/officeDocument/2006/relationships/image" Target="../media/image1470.png"/><Relationship Id="rId78" Type="http://schemas.openxmlformats.org/officeDocument/2006/relationships/customXml" Target="../ink/ink250.xml"/><Relationship Id="rId81" Type="http://schemas.openxmlformats.org/officeDocument/2006/relationships/image" Target="../media/image1510.png"/><Relationship Id="rId4" Type="http://schemas.openxmlformats.org/officeDocument/2006/relationships/customXml" Target="../ink/ink213.xml"/><Relationship Id="rId9" Type="http://schemas.openxmlformats.org/officeDocument/2006/relationships/image" Target="../media/image1150.png"/><Relationship Id="rId13" Type="http://schemas.openxmlformats.org/officeDocument/2006/relationships/image" Target="../media/image1170.png"/><Relationship Id="rId18" Type="http://schemas.openxmlformats.org/officeDocument/2006/relationships/customXml" Target="../ink/ink220.xml"/><Relationship Id="rId39" Type="http://schemas.openxmlformats.org/officeDocument/2006/relationships/image" Target="../media/image1300.png"/><Relationship Id="rId34" Type="http://schemas.openxmlformats.org/officeDocument/2006/relationships/customXml" Target="../ink/ink228.xml"/><Relationship Id="rId50" Type="http://schemas.openxmlformats.org/officeDocument/2006/relationships/customXml" Target="../ink/ink236.xml"/><Relationship Id="rId55" Type="http://schemas.openxmlformats.org/officeDocument/2006/relationships/image" Target="../media/image1380.png"/><Relationship Id="rId76" Type="http://schemas.openxmlformats.org/officeDocument/2006/relationships/customXml" Target="../ink/ink249.xml"/><Relationship Id="rId7" Type="http://schemas.openxmlformats.org/officeDocument/2006/relationships/image" Target="../media/image1140.png"/><Relationship Id="rId71" Type="http://schemas.openxmlformats.org/officeDocument/2006/relationships/image" Target="../media/image1460.png"/><Relationship Id="rId2" Type="http://schemas.openxmlformats.org/officeDocument/2006/relationships/image" Target="../media/image258.png"/><Relationship Id="rId29" Type="http://schemas.openxmlformats.org/officeDocument/2006/relationships/image" Target="../media/image1250.png"/><Relationship Id="rId24" Type="http://schemas.openxmlformats.org/officeDocument/2006/relationships/customXml" Target="../ink/ink223.xml"/><Relationship Id="rId40" Type="http://schemas.openxmlformats.org/officeDocument/2006/relationships/customXml" Target="../ink/ink231.xml"/><Relationship Id="rId45" Type="http://schemas.openxmlformats.org/officeDocument/2006/relationships/image" Target="../media/image1330.png"/><Relationship Id="rId66" Type="http://schemas.openxmlformats.org/officeDocument/2006/relationships/customXml" Target="../ink/ink24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9.png"/><Relationship Id="rId7" Type="http://schemas.openxmlformats.org/officeDocument/2006/relationships/image" Target="../media/image26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1.png"/><Relationship Id="rId3" Type="http://schemas.openxmlformats.org/officeDocument/2006/relationships/image" Target="../media/image266.png"/><Relationship Id="rId7" Type="http://schemas.openxmlformats.org/officeDocument/2006/relationships/customXml" Target="../ink/ink253.xm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6.png"/><Relationship Id="rId21" Type="http://schemas.openxmlformats.org/officeDocument/2006/relationships/customXml" Target="../ink/ink262.xml"/><Relationship Id="rId42" Type="http://schemas.openxmlformats.org/officeDocument/2006/relationships/image" Target="../media/image295.png"/><Relationship Id="rId47" Type="http://schemas.openxmlformats.org/officeDocument/2006/relationships/customXml" Target="../ink/ink275.xml"/><Relationship Id="rId63" Type="http://schemas.openxmlformats.org/officeDocument/2006/relationships/customXml" Target="../ink/ink283.xml"/><Relationship Id="rId68" Type="http://schemas.openxmlformats.org/officeDocument/2006/relationships/image" Target="../media/image309.png"/><Relationship Id="rId84" Type="http://schemas.openxmlformats.org/officeDocument/2006/relationships/image" Target="../media/image318.png"/><Relationship Id="rId89" Type="http://schemas.openxmlformats.org/officeDocument/2006/relationships/customXml" Target="../ink/ink296.xml"/><Relationship Id="rId16" Type="http://schemas.openxmlformats.org/officeDocument/2006/relationships/image" Target="../media/image280.png"/><Relationship Id="rId107" Type="http://schemas.openxmlformats.org/officeDocument/2006/relationships/customXml" Target="../ink/ink305.xml"/><Relationship Id="rId11" Type="http://schemas.openxmlformats.org/officeDocument/2006/relationships/customXml" Target="../ink/ink257.xml"/><Relationship Id="rId32" Type="http://schemas.openxmlformats.org/officeDocument/2006/relationships/image" Target="../media/image289.png"/><Relationship Id="rId37" Type="http://schemas.openxmlformats.org/officeDocument/2006/relationships/customXml" Target="../ink/ink270.xml"/><Relationship Id="rId53" Type="http://schemas.openxmlformats.org/officeDocument/2006/relationships/customXml" Target="../ink/ink278.xml"/><Relationship Id="rId58" Type="http://schemas.openxmlformats.org/officeDocument/2006/relationships/image" Target="../media/image304.png"/><Relationship Id="rId74" Type="http://schemas.openxmlformats.org/officeDocument/2006/relationships/image" Target="../media/image313.png"/><Relationship Id="rId79" Type="http://schemas.openxmlformats.org/officeDocument/2006/relationships/customXml" Target="../ink/ink291.xml"/><Relationship Id="rId102" Type="http://schemas.openxmlformats.org/officeDocument/2006/relationships/image" Target="../media/image328.png"/><Relationship Id="rId5" Type="http://schemas.openxmlformats.org/officeDocument/2006/relationships/customXml" Target="../ink/ink254.xml"/><Relationship Id="rId90" Type="http://schemas.openxmlformats.org/officeDocument/2006/relationships/image" Target="../media/image322.png"/><Relationship Id="rId95" Type="http://schemas.openxmlformats.org/officeDocument/2006/relationships/customXml" Target="../ink/ink299.xml"/><Relationship Id="rId22" Type="http://schemas.openxmlformats.org/officeDocument/2006/relationships/image" Target="../media/image284.png"/><Relationship Id="rId27" Type="http://schemas.openxmlformats.org/officeDocument/2006/relationships/customXml" Target="../ink/ink265.xml"/><Relationship Id="rId43" Type="http://schemas.openxmlformats.org/officeDocument/2006/relationships/customXml" Target="../ink/ink273.xml"/><Relationship Id="rId48" Type="http://schemas.openxmlformats.org/officeDocument/2006/relationships/image" Target="../media/image298.png"/><Relationship Id="rId64" Type="http://schemas.openxmlformats.org/officeDocument/2006/relationships/image" Target="../media/image307.png"/><Relationship Id="rId69" Type="http://schemas.openxmlformats.org/officeDocument/2006/relationships/customXml" Target="../ink/ink286.xml"/><Relationship Id="rId80" Type="http://schemas.openxmlformats.org/officeDocument/2006/relationships/image" Target="../media/image316.png"/><Relationship Id="rId85" Type="http://schemas.openxmlformats.org/officeDocument/2006/relationships/customXml" Target="../ink/ink294.xml"/><Relationship Id="rId12" Type="http://schemas.openxmlformats.org/officeDocument/2006/relationships/image" Target="../media/image278.png"/><Relationship Id="rId17" Type="http://schemas.openxmlformats.org/officeDocument/2006/relationships/customXml" Target="../ink/ink260.xml"/><Relationship Id="rId33" Type="http://schemas.openxmlformats.org/officeDocument/2006/relationships/customXml" Target="../ink/ink268.xml"/><Relationship Id="rId38" Type="http://schemas.openxmlformats.org/officeDocument/2006/relationships/image" Target="../media/image293.png"/><Relationship Id="rId59" Type="http://schemas.openxmlformats.org/officeDocument/2006/relationships/customXml" Target="../ink/ink281.xml"/><Relationship Id="rId103" Type="http://schemas.openxmlformats.org/officeDocument/2006/relationships/customXml" Target="../ink/ink303.xml"/><Relationship Id="rId108" Type="http://schemas.openxmlformats.org/officeDocument/2006/relationships/image" Target="../media/image331.png"/><Relationship Id="rId20" Type="http://schemas.openxmlformats.org/officeDocument/2006/relationships/image" Target="../media/image283.png"/><Relationship Id="rId41" Type="http://schemas.openxmlformats.org/officeDocument/2006/relationships/customXml" Target="../ink/ink272.xml"/><Relationship Id="rId54" Type="http://schemas.openxmlformats.org/officeDocument/2006/relationships/image" Target="../media/image302.png"/><Relationship Id="rId62" Type="http://schemas.openxmlformats.org/officeDocument/2006/relationships/image" Target="../media/image306.png"/><Relationship Id="rId70" Type="http://schemas.openxmlformats.org/officeDocument/2006/relationships/image" Target="../media/image311.png"/><Relationship Id="rId75" Type="http://schemas.openxmlformats.org/officeDocument/2006/relationships/customXml" Target="../ink/ink289.xml"/><Relationship Id="rId83" Type="http://schemas.openxmlformats.org/officeDocument/2006/relationships/customXml" Target="../ink/ink293.xml"/><Relationship Id="rId88" Type="http://schemas.openxmlformats.org/officeDocument/2006/relationships/image" Target="../media/image321.png"/><Relationship Id="rId91" Type="http://schemas.openxmlformats.org/officeDocument/2006/relationships/customXml" Target="../ink/ink297.xml"/><Relationship Id="rId96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5" Type="http://schemas.openxmlformats.org/officeDocument/2006/relationships/customXml" Target="../ink/ink259.xml"/><Relationship Id="rId23" Type="http://schemas.openxmlformats.org/officeDocument/2006/relationships/customXml" Target="../ink/ink263.xml"/><Relationship Id="rId28" Type="http://schemas.openxmlformats.org/officeDocument/2006/relationships/image" Target="../media/image287.png"/><Relationship Id="rId36" Type="http://schemas.openxmlformats.org/officeDocument/2006/relationships/image" Target="../media/image292.png"/><Relationship Id="rId49" Type="http://schemas.openxmlformats.org/officeDocument/2006/relationships/customXml" Target="../ink/ink276.xml"/><Relationship Id="rId57" Type="http://schemas.openxmlformats.org/officeDocument/2006/relationships/customXml" Target="../ink/ink280.xml"/><Relationship Id="rId106" Type="http://schemas.openxmlformats.org/officeDocument/2006/relationships/image" Target="../media/image330.png"/><Relationship Id="rId10" Type="http://schemas.openxmlformats.org/officeDocument/2006/relationships/image" Target="../media/image277.png"/><Relationship Id="rId31" Type="http://schemas.openxmlformats.org/officeDocument/2006/relationships/customXml" Target="../ink/ink267.xml"/><Relationship Id="rId44" Type="http://schemas.openxmlformats.org/officeDocument/2006/relationships/image" Target="../media/image296.png"/><Relationship Id="rId52" Type="http://schemas.openxmlformats.org/officeDocument/2006/relationships/image" Target="../media/image301.png"/><Relationship Id="rId60" Type="http://schemas.openxmlformats.org/officeDocument/2006/relationships/image" Target="../media/image305.png"/><Relationship Id="rId65" Type="http://schemas.openxmlformats.org/officeDocument/2006/relationships/customXml" Target="../ink/ink284.xml"/><Relationship Id="rId73" Type="http://schemas.openxmlformats.org/officeDocument/2006/relationships/customXml" Target="../ink/ink288.xml"/><Relationship Id="rId78" Type="http://schemas.openxmlformats.org/officeDocument/2006/relationships/image" Target="../media/image315.png"/><Relationship Id="rId81" Type="http://schemas.openxmlformats.org/officeDocument/2006/relationships/customXml" Target="../ink/ink292.xml"/><Relationship Id="rId86" Type="http://schemas.openxmlformats.org/officeDocument/2006/relationships/image" Target="../media/image319.png"/><Relationship Id="rId94" Type="http://schemas.openxmlformats.org/officeDocument/2006/relationships/image" Target="../media/image324.png"/><Relationship Id="rId99" Type="http://schemas.openxmlformats.org/officeDocument/2006/relationships/customXml" Target="../ink/ink301.xml"/><Relationship Id="rId101" Type="http://schemas.openxmlformats.org/officeDocument/2006/relationships/customXml" Target="../ink/ink302.xml"/><Relationship Id="rId4" Type="http://schemas.openxmlformats.org/officeDocument/2006/relationships/image" Target="../media/image274.png"/><Relationship Id="rId9" Type="http://schemas.openxmlformats.org/officeDocument/2006/relationships/customXml" Target="../ink/ink256.xml"/><Relationship Id="rId13" Type="http://schemas.openxmlformats.org/officeDocument/2006/relationships/customXml" Target="../ink/ink258.xml"/><Relationship Id="rId18" Type="http://schemas.openxmlformats.org/officeDocument/2006/relationships/image" Target="../media/image281.png"/><Relationship Id="rId39" Type="http://schemas.openxmlformats.org/officeDocument/2006/relationships/customXml" Target="../ink/ink271.xml"/><Relationship Id="rId34" Type="http://schemas.openxmlformats.org/officeDocument/2006/relationships/image" Target="../media/image291.png"/><Relationship Id="rId50" Type="http://schemas.openxmlformats.org/officeDocument/2006/relationships/image" Target="../media/image299.png"/><Relationship Id="rId55" Type="http://schemas.openxmlformats.org/officeDocument/2006/relationships/customXml" Target="../ink/ink279.xml"/><Relationship Id="rId76" Type="http://schemas.openxmlformats.org/officeDocument/2006/relationships/image" Target="../media/image314.png"/><Relationship Id="rId97" Type="http://schemas.openxmlformats.org/officeDocument/2006/relationships/customXml" Target="../ink/ink300.xml"/><Relationship Id="rId104" Type="http://schemas.openxmlformats.org/officeDocument/2006/relationships/image" Target="../media/image329.png"/><Relationship Id="rId7" Type="http://schemas.openxmlformats.org/officeDocument/2006/relationships/customXml" Target="../ink/ink255.xml"/><Relationship Id="rId71" Type="http://schemas.openxmlformats.org/officeDocument/2006/relationships/customXml" Target="../ink/ink287.xml"/><Relationship Id="rId92" Type="http://schemas.openxmlformats.org/officeDocument/2006/relationships/image" Target="../media/image323.png"/><Relationship Id="rId2" Type="http://schemas.openxmlformats.org/officeDocument/2006/relationships/image" Target="../media/image272.png"/><Relationship Id="rId29" Type="http://schemas.openxmlformats.org/officeDocument/2006/relationships/customXml" Target="../ink/ink266.xml"/><Relationship Id="rId24" Type="http://schemas.openxmlformats.org/officeDocument/2006/relationships/image" Target="../media/image285.png"/><Relationship Id="rId40" Type="http://schemas.openxmlformats.org/officeDocument/2006/relationships/image" Target="../media/image294.png"/><Relationship Id="rId45" Type="http://schemas.openxmlformats.org/officeDocument/2006/relationships/customXml" Target="../ink/ink274.xml"/><Relationship Id="rId66" Type="http://schemas.openxmlformats.org/officeDocument/2006/relationships/image" Target="../media/image308.png"/><Relationship Id="rId87" Type="http://schemas.openxmlformats.org/officeDocument/2006/relationships/customXml" Target="../ink/ink295.xml"/><Relationship Id="rId61" Type="http://schemas.openxmlformats.org/officeDocument/2006/relationships/customXml" Target="../ink/ink282.xml"/><Relationship Id="rId82" Type="http://schemas.openxmlformats.org/officeDocument/2006/relationships/image" Target="../media/image317.png"/><Relationship Id="rId19" Type="http://schemas.openxmlformats.org/officeDocument/2006/relationships/customXml" Target="../ink/ink261.xml"/><Relationship Id="rId14" Type="http://schemas.openxmlformats.org/officeDocument/2006/relationships/image" Target="../media/image279.png"/><Relationship Id="rId30" Type="http://schemas.openxmlformats.org/officeDocument/2006/relationships/image" Target="../media/image288.png"/><Relationship Id="rId35" Type="http://schemas.openxmlformats.org/officeDocument/2006/relationships/customXml" Target="../ink/ink269.xml"/><Relationship Id="rId56" Type="http://schemas.openxmlformats.org/officeDocument/2006/relationships/image" Target="../media/image303.png"/><Relationship Id="rId77" Type="http://schemas.openxmlformats.org/officeDocument/2006/relationships/customXml" Target="../ink/ink290.xml"/><Relationship Id="rId100" Type="http://schemas.openxmlformats.org/officeDocument/2006/relationships/image" Target="../media/image327.png"/><Relationship Id="rId105" Type="http://schemas.openxmlformats.org/officeDocument/2006/relationships/customXml" Target="../ink/ink304.xml"/><Relationship Id="rId8" Type="http://schemas.openxmlformats.org/officeDocument/2006/relationships/image" Target="../media/image276.png"/><Relationship Id="rId51" Type="http://schemas.openxmlformats.org/officeDocument/2006/relationships/customXml" Target="../ink/ink277.xml"/><Relationship Id="rId72" Type="http://schemas.openxmlformats.org/officeDocument/2006/relationships/image" Target="../media/image312.png"/><Relationship Id="rId93" Type="http://schemas.openxmlformats.org/officeDocument/2006/relationships/customXml" Target="../ink/ink298.xml"/><Relationship Id="rId98" Type="http://schemas.openxmlformats.org/officeDocument/2006/relationships/image" Target="../media/image326.png"/><Relationship Id="rId3" Type="http://schemas.openxmlformats.org/officeDocument/2006/relationships/image" Target="../media/image273.png"/><Relationship Id="rId25" Type="http://schemas.openxmlformats.org/officeDocument/2006/relationships/customXml" Target="../ink/ink264.xml"/><Relationship Id="rId46" Type="http://schemas.openxmlformats.org/officeDocument/2006/relationships/image" Target="../media/image297.png"/><Relationship Id="rId67" Type="http://schemas.openxmlformats.org/officeDocument/2006/relationships/customXml" Target="../ink/ink2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4.png"/><Relationship Id="rId21" Type="http://schemas.openxmlformats.org/officeDocument/2006/relationships/customXml" Target="../ink/ink314.xml"/><Relationship Id="rId42" Type="http://schemas.openxmlformats.org/officeDocument/2006/relationships/image" Target="../media/image352.png"/><Relationship Id="rId47" Type="http://schemas.openxmlformats.org/officeDocument/2006/relationships/customXml" Target="../ink/ink327.xml"/><Relationship Id="rId63" Type="http://schemas.openxmlformats.org/officeDocument/2006/relationships/customXml" Target="../ink/ink335.xml"/><Relationship Id="rId68" Type="http://schemas.openxmlformats.org/officeDocument/2006/relationships/image" Target="../media/image365.png"/><Relationship Id="rId84" Type="http://schemas.openxmlformats.org/officeDocument/2006/relationships/image" Target="../media/image373.png"/><Relationship Id="rId89" Type="http://schemas.openxmlformats.org/officeDocument/2006/relationships/customXml" Target="../ink/ink348.xml"/><Relationship Id="rId16" Type="http://schemas.openxmlformats.org/officeDocument/2006/relationships/image" Target="../media/image339.png"/><Relationship Id="rId107" Type="http://schemas.openxmlformats.org/officeDocument/2006/relationships/customXml" Target="../ink/ink357.xml"/><Relationship Id="rId11" Type="http://schemas.openxmlformats.org/officeDocument/2006/relationships/customXml" Target="../ink/ink309.xml"/><Relationship Id="rId32" Type="http://schemas.openxmlformats.org/officeDocument/2006/relationships/image" Target="../media/image347.png"/><Relationship Id="rId37" Type="http://schemas.openxmlformats.org/officeDocument/2006/relationships/customXml" Target="../ink/ink322.xml"/><Relationship Id="rId53" Type="http://schemas.openxmlformats.org/officeDocument/2006/relationships/customXml" Target="../ink/ink330.xml"/><Relationship Id="rId58" Type="http://schemas.openxmlformats.org/officeDocument/2006/relationships/image" Target="../media/image360.png"/><Relationship Id="rId74" Type="http://schemas.openxmlformats.org/officeDocument/2006/relationships/image" Target="../media/image368.png"/><Relationship Id="rId79" Type="http://schemas.openxmlformats.org/officeDocument/2006/relationships/customXml" Target="../ink/ink343.xml"/><Relationship Id="rId102" Type="http://schemas.openxmlformats.org/officeDocument/2006/relationships/image" Target="../media/image382.png"/><Relationship Id="rId5" Type="http://schemas.openxmlformats.org/officeDocument/2006/relationships/customXml" Target="../ink/ink306.xml"/><Relationship Id="rId90" Type="http://schemas.openxmlformats.org/officeDocument/2006/relationships/image" Target="../media/image376.png"/><Relationship Id="rId95" Type="http://schemas.openxmlformats.org/officeDocument/2006/relationships/customXml" Target="../ink/ink351.xml"/><Relationship Id="rId22" Type="http://schemas.openxmlformats.org/officeDocument/2006/relationships/image" Target="../media/image342.png"/><Relationship Id="rId27" Type="http://schemas.openxmlformats.org/officeDocument/2006/relationships/customXml" Target="../ink/ink317.xml"/><Relationship Id="rId43" Type="http://schemas.openxmlformats.org/officeDocument/2006/relationships/customXml" Target="../ink/ink325.xml"/><Relationship Id="rId48" Type="http://schemas.openxmlformats.org/officeDocument/2006/relationships/image" Target="../media/image355.png"/><Relationship Id="rId64" Type="http://schemas.openxmlformats.org/officeDocument/2006/relationships/image" Target="../media/image363.png"/><Relationship Id="rId69" Type="http://schemas.openxmlformats.org/officeDocument/2006/relationships/customXml" Target="../ink/ink338.xml"/><Relationship Id="rId80" Type="http://schemas.openxmlformats.org/officeDocument/2006/relationships/image" Target="../media/image371.png"/><Relationship Id="rId85" Type="http://schemas.openxmlformats.org/officeDocument/2006/relationships/customXml" Target="../ink/ink346.xml"/><Relationship Id="rId12" Type="http://schemas.openxmlformats.org/officeDocument/2006/relationships/image" Target="../media/image337.png"/><Relationship Id="rId17" Type="http://schemas.openxmlformats.org/officeDocument/2006/relationships/customXml" Target="../ink/ink312.xml"/><Relationship Id="rId33" Type="http://schemas.openxmlformats.org/officeDocument/2006/relationships/customXml" Target="../ink/ink320.xml"/><Relationship Id="rId38" Type="http://schemas.openxmlformats.org/officeDocument/2006/relationships/image" Target="../media/image350.png"/><Relationship Id="rId59" Type="http://schemas.openxmlformats.org/officeDocument/2006/relationships/customXml" Target="../ink/ink333.xml"/><Relationship Id="rId103" Type="http://schemas.openxmlformats.org/officeDocument/2006/relationships/customXml" Target="../ink/ink355.xml"/><Relationship Id="rId108" Type="http://schemas.openxmlformats.org/officeDocument/2006/relationships/image" Target="../media/image385.png"/><Relationship Id="rId54" Type="http://schemas.openxmlformats.org/officeDocument/2006/relationships/image" Target="../media/image358.png"/><Relationship Id="rId70" Type="http://schemas.openxmlformats.org/officeDocument/2006/relationships/image" Target="../media/image366.png"/><Relationship Id="rId75" Type="http://schemas.openxmlformats.org/officeDocument/2006/relationships/customXml" Target="../ink/ink341.xml"/><Relationship Id="rId91" Type="http://schemas.openxmlformats.org/officeDocument/2006/relationships/customXml" Target="../ink/ink349.xml"/><Relationship Id="rId96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5" Type="http://schemas.openxmlformats.org/officeDocument/2006/relationships/customXml" Target="../ink/ink311.xml"/><Relationship Id="rId23" Type="http://schemas.openxmlformats.org/officeDocument/2006/relationships/customXml" Target="../ink/ink315.xml"/><Relationship Id="rId28" Type="http://schemas.openxmlformats.org/officeDocument/2006/relationships/image" Target="../media/image345.png"/><Relationship Id="rId36" Type="http://schemas.openxmlformats.org/officeDocument/2006/relationships/image" Target="../media/image349.png"/><Relationship Id="rId49" Type="http://schemas.openxmlformats.org/officeDocument/2006/relationships/customXml" Target="../ink/ink328.xml"/><Relationship Id="rId57" Type="http://schemas.openxmlformats.org/officeDocument/2006/relationships/customXml" Target="../ink/ink332.xml"/><Relationship Id="rId106" Type="http://schemas.openxmlformats.org/officeDocument/2006/relationships/image" Target="../media/image384.png"/><Relationship Id="rId10" Type="http://schemas.openxmlformats.org/officeDocument/2006/relationships/image" Target="../media/image336.png"/><Relationship Id="rId31" Type="http://schemas.openxmlformats.org/officeDocument/2006/relationships/customXml" Target="../ink/ink319.xml"/><Relationship Id="rId44" Type="http://schemas.openxmlformats.org/officeDocument/2006/relationships/image" Target="../media/image353.png"/><Relationship Id="rId52" Type="http://schemas.openxmlformats.org/officeDocument/2006/relationships/image" Target="../media/image357.png"/><Relationship Id="rId60" Type="http://schemas.openxmlformats.org/officeDocument/2006/relationships/image" Target="../media/image361.png"/><Relationship Id="rId65" Type="http://schemas.openxmlformats.org/officeDocument/2006/relationships/customXml" Target="../ink/ink336.xml"/><Relationship Id="rId73" Type="http://schemas.openxmlformats.org/officeDocument/2006/relationships/customXml" Target="../ink/ink340.xml"/><Relationship Id="rId78" Type="http://schemas.openxmlformats.org/officeDocument/2006/relationships/image" Target="../media/image370.png"/><Relationship Id="rId81" Type="http://schemas.openxmlformats.org/officeDocument/2006/relationships/customXml" Target="../ink/ink344.xml"/><Relationship Id="rId86" Type="http://schemas.openxmlformats.org/officeDocument/2006/relationships/image" Target="../media/image374.png"/><Relationship Id="rId94" Type="http://schemas.openxmlformats.org/officeDocument/2006/relationships/image" Target="../media/image378.png"/><Relationship Id="rId99" Type="http://schemas.openxmlformats.org/officeDocument/2006/relationships/customXml" Target="../ink/ink353.xml"/><Relationship Id="rId101" Type="http://schemas.openxmlformats.org/officeDocument/2006/relationships/customXml" Target="../ink/ink354.xml"/><Relationship Id="rId4" Type="http://schemas.openxmlformats.org/officeDocument/2006/relationships/image" Target="../media/image333.png"/><Relationship Id="rId9" Type="http://schemas.openxmlformats.org/officeDocument/2006/relationships/customXml" Target="../ink/ink308.xml"/><Relationship Id="rId13" Type="http://schemas.openxmlformats.org/officeDocument/2006/relationships/customXml" Target="../ink/ink310.xml"/><Relationship Id="rId18" Type="http://schemas.openxmlformats.org/officeDocument/2006/relationships/image" Target="../media/image340.png"/><Relationship Id="rId39" Type="http://schemas.openxmlformats.org/officeDocument/2006/relationships/customXml" Target="../ink/ink323.xml"/><Relationship Id="rId109" Type="http://schemas.openxmlformats.org/officeDocument/2006/relationships/customXml" Target="../ink/ink358.xml"/><Relationship Id="rId34" Type="http://schemas.openxmlformats.org/officeDocument/2006/relationships/image" Target="../media/image348.png"/><Relationship Id="rId50" Type="http://schemas.openxmlformats.org/officeDocument/2006/relationships/image" Target="../media/image356.png"/><Relationship Id="rId55" Type="http://schemas.openxmlformats.org/officeDocument/2006/relationships/customXml" Target="../ink/ink331.xml"/><Relationship Id="rId76" Type="http://schemas.openxmlformats.org/officeDocument/2006/relationships/image" Target="../media/image369.png"/><Relationship Id="rId97" Type="http://schemas.openxmlformats.org/officeDocument/2006/relationships/customXml" Target="../ink/ink352.xml"/><Relationship Id="rId104" Type="http://schemas.openxmlformats.org/officeDocument/2006/relationships/image" Target="../media/image383.png"/><Relationship Id="rId7" Type="http://schemas.openxmlformats.org/officeDocument/2006/relationships/customXml" Target="../ink/ink307.xml"/><Relationship Id="rId71" Type="http://schemas.openxmlformats.org/officeDocument/2006/relationships/customXml" Target="../ink/ink339.xml"/><Relationship Id="rId92" Type="http://schemas.openxmlformats.org/officeDocument/2006/relationships/image" Target="../media/image377.png"/><Relationship Id="rId2" Type="http://schemas.openxmlformats.org/officeDocument/2006/relationships/image" Target="../media/image274.png"/><Relationship Id="rId29" Type="http://schemas.openxmlformats.org/officeDocument/2006/relationships/customXml" Target="../ink/ink318.xml"/><Relationship Id="rId24" Type="http://schemas.openxmlformats.org/officeDocument/2006/relationships/image" Target="../media/image343.png"/><Relationship Id="rId40" Type="http://schemas.openxmlformats.org/officeDocument/2006/relationships/image" Target="../media/image351.png"/><Relationship Id="rId45" Type="http://schemas.openxmlformats.org/officeDocument/2006/relationships/customXml" Target="../ink/ink326.xml"/><Relationship Id="rId66" Type="http://schemas.openxmlformats.org/officeDocument/2006/relationships/image" Target="../media/image364.png"/><Relationship Id="rId87" Type="http://schemas.openxmlformats.org/officeDocument/2006/relationships/customXml" Target="../ink/ink347.xml"/><Relationship Id="rId110" Type="http://schemas.openxmlformats.org/officeDocument/2006/relationships/image" Target="../media/image386.png"/><Relationship Id="rId61" Type="http://schemas.openxmlformats.org/officeDocument/2006/relationships/customXml" Target="../ink/ink334.xml"/><Relationship Id="rId82" Type="http://schemas.openxmlformats.org/officeDocument/2006/relationships/image" Target="../media/image372.png"/><Relationship Id="rId19" Type="http://schemas.openxmlformats.org/officeDocument/2006/relationships/customXml" Target="../ink/ink313.xml"/><Relationship Id="rId14" Type="http://schemas.openxmlformats.org/officeDocument/2006/relationships/image" Target="../media/image338.png"/><Relationship Id="rId30" Type="http://schemas.openxmlformats.org/officeDocument/2006/relationships/image" Target="../media/image346.png"/><Relationship Id="rId35" Type="http://schemas.openxmlformats.org/officeDocument/2006/relationships/customXml" Target="../ink/ink321.xml"/><Relationship Id="rId56" Type="http://schemas.openxmlformats.org/officeDocument/2006/relationships/image" Target="../media/image359.png"/><Relationship Id="rId77" Type="http://schemas.openxmlformats.org/officeDocument/2006/relationships/customXml" Target="../ink/ink342.xml"/><Relationship Id="rId100" Type="http://schemas.openxmlformats.org/officeDocument/2006/relationships/image" Target="../media/image381.png"/><Relationship Id="rId105" Type="http://schemas.openxmlformats.org/officeDocument/2006/relationships/customXml" Target="../ink/ink356.xml"/><Relationship Id="rId8" Type="http://schemas.openxmlformats.org/officeDocument/2006/relationships/image" Target="../media/image335.png"/><Relationship Id="rId51" Type="http://schemas.openxmlformats.org/officeDocument/2006/relationships/customXml" Target="../ink/ink329.xml"/><Relationship Id="rId72" Type="http://schemas.openxmlformats.org/officeDocument/2006/relationships/image" Target="../media/image367.png"/><Relationship Id="rId93" Type="http://schemas.openxmlformats.org/officeDocument/2006/relationships/customXml" Target="../ink/ink350.xml"/><Relationship Id="rId98" Type="http://schemas.openxmlformats.org/officeDocument/2006/relationships/image" Target="../media/image380.png"/><Relationship Id="rId3" Type="http://schemas.openxmlformats.org/officeDocument/2006/relationships/image" Target="../media/image332.png"/><Relationship Id="rId25" Type="http://schemas.openxmlformats.org/officeDocument/2006/relationships/customXml" Target="../ink/ink316.xml"/><Relationship Id="rId46" Type="http://schemas.openxmlformats.org/officeDocument/2006/relationships/image" Target="../media/image354.png"/><Relationship Id="rId67" Type="http://schemas.openxmlformats.org/officeDocument/2006/relationships/customXml" Target="../ink/ink337.xml"/><Relationship Id="rId20" Type="http://schemas.openxmlformats.org/officeDocument/2006/relationships/image" Target="../media/image341.png"/><Relationship Id="rId41" Type="http://schemas.openxmlformats.org/officeDocument/2006/relationships/customXml" Target="../ink/ink324.xml"/><Relationship Id="rId62" Type="http://schemas.openxmlformats.org/officeDocument/2006/relationships/image" Target="../media/image362.png"/><Relationship Id="rId83" Type="http://schemas.openxmlformats.org/officeDocument/2006/relationships/customXml" Target="../ink/ink345.xml"/><Relationship Id="rId88" Type="http://schemas.openxmlformats.org/officeDocument/2006/relationships/image" Target="../media/image375.png"/><Relationship Id="rId111" Type="http://schemas.openxmlformats.org/officeDocument/2006/relationships/image" Target="../media/image387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5.png"/><Relationship Id="rId21" Type="http://schemas.openxmlformats.org/officeDocument/2006/relationships/image" Target="../media/image397.png"/><Relationship Id="rId42" Type="http://schemas.openxmlformats.org/officeDocument/2006/relationships/customXml" Target="../ink/ink378.xml"/><Relationship Id="rId63" Type="http://schemas.openxmlformats.org/officeDocument/2006/relationships/image" Target="../media/image418.png"/><Relationship Id="rId84" Type="http://schemas.openxmlformats.org/officeDocument/2006/relationships/customXml" Target="../ink/ink399.xml"/><Relationship Id="rId138" Type="http://schemas.openxmlformats.org/officeDocument/2006/relationships/customXml" Target="../ink/ink426.xml"/><Relationship Id="rId107" Type="http://schemas.openxmlformats.org/officeDocument/2006/relationships/image" Target="../media/image440.png"/><Relationship Id="rId11" Type="http://schemas.openxmlformats.org/officeDocument/2006/relationships/image" Target="../media/image392.png"/><Relationship Id="rId32" Type="http://schemas.openxmlformats.org/officeDocument/2006/relationships/customXml" Target="../ink/ink373.xml"/><Relationship Id="rId53" Type="http://schemas.openxmlformats.org/officeDocument/2006/relationships/image" Target="../media/image413.png"/><Relationship Id="rId74" Type="http://schemas.openxmlformats.org/officeDocument/2006/relationships/customXml" Target="../ink/ink394.xml"/><Relationship Id="rId128" Type="http://schemas.openxmlformats.org/officeDocument/2006/relationships/customXml" Target="../ink/ink421.xml"/><Relationship Id="rId149" Type="http://schemas.openxmlformats.org/officeDocument/2006/relationships/image" Target="../media/image461.png"/><Relationship Id="rId5" Type="http://schemas.openxmlformats.org/officeDocument/2006/relationships/image" Target="../media/image3890.png"/><Relationship Id="rId95" Type="http://schemas.openxmlformats.org/officeDocument/2006/relationships/image" Target="../media/image434.png"/><Relationship Id="rId22" Type="http://schemas.openxmlformats.org/officeDocument/2006/relationships/customXml" Target="../ink/ink368.xml"/><Relationship Id="rId43" Type="http://schemas.openxmlformats.org/officeDocument/2006/relationships/image" Target="../media/image408.png"/><Relationship Id="rId64" Type="http://schemas.openxmlformats.org/officeDocument/2006/relationships/customXml" Target="../ink/ink389.xml"/><Relationship Id="rId118" Type="http://schemas.openxmlformats.org/officeDocument/2006/relationships/customXml" Target="../ink/ink416.xml"/><Relationship Id="rId139" Type="http://schemas.openxmlformats.org/officeDocument/2006/relationships/image" Target="../media/image456.png"/><Relationship Id="rId80" Type="http://schemas.openxmlformats.org/officeDocument/2006/relationships/customXml" Target="../ink/ink397.xml"/><Relationship Id="rId85" Type="http://schemas.openxmlformats.org/officeDocument/2006/relationships/image" Target="../media/image429.png"/><Relationship Id="rId150" Type="http://schemas.openxmlformats.org/officeDocument/2006/relationships/customXml" Target="../ink/ink432.xml"/><Relationship Id="rId155" Type="http://schemas.openxmlformats.org/officeDocument/2006/relationships/image" Target="../media/image464.png"/><Relationship Id="rId12" Type="http://schemas.openxmlformats.org/officeDocument/2006/relationships/customXml" Target="../ink/ink363.xml"/><Relationship Id="rId17" Type="http://schemas.openxmlformats.org/officeDocument/2006/relationships/image" Target="../media/image395.png"/><Relationship Id="rId33" Type="http://schemas.openxmlformats.org/officeDocument/2006/relationships/image" Target="../media/image403.png"/><Relationship Id="rId38" Type="http://schemas.openxmlformats.org/officeDocument/2006/relationships/customXml" Target="../ink/ink376.xml"/><Relationship Id="rId59" Type="http://schemas.openxmlformats.org/officeDocument/2006/relationships/image" Target="../media/image416.png"/><Relationship Id="rId103" Type="http://schemas.openxmlformats.org/officeDocument/2006/relationships/image" Target="../media/image438.png"/><Relationship Id="rId108" Type="http://schemas.openxmlformats.org/officeDocument/2006/relationships/customXml" Target="../ink/ink411.xml"/><Relationship Id="rId124" Type="http://schemas.openxmlformats.org/officeDocument/2006/relationships/customXml" Target="../ink/ink419.xml"/><Relationship Id="rId129" Type="http://schemas.openxmlformats.org/officeDocument/2006/relationships/image" Target="../media/image451.png"/><Relationship Id="rId54" Type="http://schemas.openxmlformats.org/officeDocument/2006/relationships/customXml" Target="../ink/ink384.xml"/><Relationship Id="rId70" Type="http://schemas.openxmlformats.org/officeDocument/2006/relationships/customXml" Target="../ink/ink392.xml"/><Relationship Id="rId75" Type="http://schemas.openxmlformats.org/officeDocument/2006/relationships/image" Target="../media/image424.png"/><Relationship Id="rId91" Type="http://schemas.openxmlformats.org/officeDocument/2006/relationships/image" Target="../media/image432.png"/><Relationship Id="rId96" Type="http://schemas.openxmlformats.org/officeDocument/2006/relationships/customXml" Target="../ink/ink405.xml"/><Relationship Id="rId140" Type="http://schemas.openxmlformats.org/officeDocument/2006/relationships/customXml" Target="../ink/ink427.xml"/><Relationship Id="rId145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0.xml"/><Relationship Id="rId23" Type="http://schemas.openxmlformats.org/officeDocument/2006/relationships/image" Target="../media/image398.png"/><Relationship Id="rId28" Type="http://schemas.openxmlformats.org/officeDocument/2006/relationships/customXml" Target="../ink/ink371.xml"/><Relationship Id="rId49" Type="http://schemas.openxmlformats.org/officeDocument/2006/relationships/image" Target="../media/image411.png"/><Relationship Id="rId114" Type="http://schemas.openxmlformats.org/officeDocument/2006/relationships/customXml" Target="../ink/ink414.xml"/><Relationship Id="rId119" Type="http://schemas.openxmlformats.org/officeDocument/2006/relationships/image" Target="../media/image446.png"/><Relationship Id="rId44" Type="http://schemas.openxmlformats.org/officeDocument/2006/relationships/customXml" Target="../ink/ink379.xml"/><Relationship Id="rId60" Type="http://schemas.openxmlformats.org/officeDocument/2006/relationships/customXml" Target="../ink/ink387.xml"/><Relationship Id="rId65" Type="http://schemas.openxmlformats.org/officeDocument/2006/relationships/image" Target="../media/image419.png"/><Relationship Id="rId81" Type="http://schemas.openxmlformats.org/officeDocument/2006/relationships/image" Target="../media/image427.png"/><Relationship Id="rId86" Type="http://schemas.openxmlformats.org/officeDocument/2006/relationships/customXml" Target="../ink/ink400.xml"/><Relationship Id="rId130" Type="http://schemas.openxmlformats.org/officeDocument/2006/relationships/customXml" Target="../ink/ink422.xml"/><Relationship Id="rId135" Type="http://schemas.openxmlformats.org/officeDocument/2006/relationships/image" Target="../media/image454.png"/><Relationship Id="rId151" Type="http://schemas.openxmlformats.org/officeDocument/2006/relationships/image" Target="../media/image462.png"/><Relationship Id="rId156" Type="http://schemas.openxmlformats.org/officeDocument/2006/relationships/customXml" Target="../ink/ink435.xml"/><Relationship Id="rId13" Type="http://schemas.openxmlformats.org/officeDocument/2006/relationships/image" Target="../media/image393.png"/><Relationship Id="rId18" Type="http://schemas.openxmlformats.org/officeDocument/2006/relationships/customXml" Target="../ink/ink366.xml"/><Relationship Id="rId39" Type="http://schemas.openxmlformats.org/officeDocument/2006/relationships/image" Target="../media/image406.png"/><Relationship Id="rId109" Type="http://schemas.openxmlformats.org/officeDocument/2006/relationships/image" Target="../media/image441.png"/><Relationship Id="rId34" Type="http://schemas.openxmlformats.org/officeDocument/2006/relationships/customXml" Target="../ink/ink374.xml"/><Relationship Id="rId50" Type="http://schemas.openxmlformats.org/officeDocument/2006/relationships/customXml" Target="../ink/ink382.xml"/><Relationship Id="rId55" Type="http://schemas.openxmlformats.org/officeDocument/2006/relationships/image" Target="../media/image414.png"/><Relationship Id="rId76" Type="http://schemas.openxmlformats.org/officeDocument/2006/relationships/customXml" Target="../ink/ink395.xml"/><Relationship Id="rId97" Type="http://schemas.openxmlformats.org/officeDocument/2006/relationships/image" Target="../media/image435.png"/><Relationship Id="rId104" Type="http://schemas.openxmlformats.org/officeDocument/2006/relationships/customXml" Target="../ink/ink409.xml"/><Relationship Id="rId120" Type="http://schemas.openxmlformats.org/officeDocument/2006/relationships/customXml" Target="../ink/ink417.xml"/><Relationship Id="rId125" Type="http://schemas.openxmlformats.org/officeDocument/2006/relationships/image" Target="../media/image449.png"/><Relationship Id="rId141" Type="http://schemas.openxmlformats.org/officeDocument/2006/relationships/image" Target="../media/image457.png"/><Relationship Id="rId146" Type="http://schemas.openxmlformats.org/officeDocument/2006/relationships/customXml" Target="../ink/ink430.xml"/><Relationship Id="rId7" Type="http://schemas.openxmlformats.org/officeDocument/2006/relationships/image" Target="../media/image390.png"/><Relationship Id="rId71" Type="http://schemas.openxmlformats.org/officeDocument/2006/relationships/image" Target="../media/image422.png"/><Relationship Id="rId92" Type="http://schemas.openxmlformats.org/officeDocument/2006/relationships/customXml" Target="../ink/ink403.xml"/><Relationship Id="rId2" Type="http://schemas.openxmlformats.org/officeDocument/2006/relationships/image" Target="../media/image388.png"/><Relationship Id="rId29" Type="http://schemas.openxmlformats.org/officeDocument/2006/relationships/image" Target="../media/image401.png"/><Relationship Id="rId24" Type="http://schemas.openxmlformats.org/officeDocument/2006/relationships/customXml" Target="../ink/ink369.xml"/><Relationship Id="rId40" Type="http://schemas.openxmlformats.org/officeDocument/2006/relationships/customXml" Target="../ink/ink377.xml"/><Relationship Id="rId45" Type="http://schemas.openxmlformats.org/officeDocument/2006/relationships/image" Target="../media/image409.png"/><Relationship Id="rId66" Type="http://schemas.openxmlformats.org/officeDocument/2006/relationships/customXml" Target="../ink/ink390.xml"/><Relationship Id="rId87" Type="http://schemas.openxmlformats.org/officeDocument/2006/relationships/image" Target="../media/image430.png"/><Relationship Id="rId110" Type="http://schemas.openxmlformats.org/officeDocument/2006/relationships/customXml" Target="../ink/ink412.xml"/><Relationship Id="rId115" Type="http://schemas.openxmlformats.org/officeDocument/2006/relationships/image" Target="../media/image444.png"/><Relationship Id="rId131" Type="http://schemas.openxmlformats.org/officeDocument/2006/relationships/image" Target="../media/image452.png"/><Relationship Id="rId136" Type="http://schemas.openxmlformats.org/officeDocument/2006/relationships/customXml" Target="../ink/ink425.xml"/><Relationship Id="rId157" Type="http://schemas.openxmlformats.org/officeDocument/2006/relationships/image" Target="../media/image465.png"/><Relationship Id="rId61" Type="http://schemas.openxmlformats.org/officeDocument/2006/relationships/image" Target="../media/image417.png"/><Relationship Id="rId82" Type="http://schemas.openxmlformats.org/officeDocument/2006/relationships/customXml" Target="../ink/ink398.xml"/><Relationship Id="rId152" Type="http://schemas.openxmlformats.org/officeDocument/2006/relationships/customXml" Target="../ink/ink433.xml"/><Relationship Id="rId19" Type="http://schemas.openxmlformats.org/officeDocument/2006/relationships/image" Target="../media/image396.png"/><Relationship Id="rId14" Type="http://schemas.openxmlformats.org/officeDocument/2006/relationships/customXml" Target="../ink/ink364.xml"/><Relationship Id="rId30" Type="http://schemas.openxmlformats.org/officeDocument/2006/relationships/customXml" Target="../ink/ink372.xml"/><Relationship Id="rId35" Type="http://schemas.openxmlformats.org/officeDocument/2006/relationships/image" Target="../media/image404.png"/><Relationship Id="rId56" Type="http://schemas.openxmlformats.org/officeDocument/2006/relationships/customXml" Target="../ink/ink385.xml"/><Relationship Id="rId77" Type="http://schemas.openxmlformats.org/officeDocument/2006/relationships/image" Target="../media/image425.png"/><Relationship Id="rId100" Type="http://schemas.openxmlformats.org/officeDocument/2006/relationships/customXml" Target="../ink/ink407.xml"/><Relationship Id="rId105" Type="http://schemas.openxmlformats.org/officeDocument/2006/relationships/image" Target="../media/image439.png"/><Relationship Id="rId126" Type="http://schemas.openxmlformats.org/officeDocument/2006/relationships/customXml" Target="../ink/ink420.xml"/><Relationship Id="rId147" Type="http://schemas.openxmlformats.org/officeDocument/2006/relationships/image" Target="../media/image460.png"/><Relationship Id="rId8" Type="http://schemas.openxmlformats.org/officeDocument/2006/relationships/customXml" Target="../ink/ink361.xml"/><Relationship Id="rId51" Type="http://schemas.openxmlformats.org/officeDocument/2006/relationships/image" Target="../media/image412.png"/><Relationship Id="rId72" Type="http://schemas.openxmlformats.org/officeDocument/2006/relationships/customXml" Target="../ink/ink393.xml"/><Relationship Id="rId93" Type="http://schemas.openxmlformats.org/officeDocument/2006/relationships/image" Target="../media/image433.png"/><Relationship Id="rId98" Type="http://schemas.openxmlformats.org/officeDocument/2006/relationships/customXml" Target="../ink/ink406.xml"/><Relationship Id="rId121" Type="http://schemas.openxmlformats.org/officeDocument/2006/relationships/image" Target="../media/image447.png"/><Relationship Id="rId142" Type="http://schemas.openxmlformats.org/officeDocument/2006/relationships/customXml" Target="../ink/ink428.xml"/><Relationship Id="rId3" Type="http://schemas.openxmlformats.org/officeDocument/2006/relationships/image" Target="../media/image389.png"/><Relationship Id="rId25" Type="http://schemas.openxmlformats.org/officeDocument/2006/relationships/image" Target="../media/image399.png"/><Relationship Id="rId46" Type="http://schemas.openxmlformats.org/officeDocument/2006/relationships/customXml" Target="../ink/ink380.xml"/><Relationship Id="rId67" Type="http://schemas.openxmlformats.org/officeDocument/2006/relationships/image" Target="../media/image420.png"/><Relationship Id="rId116" Type="http://schemas.openxmlformats.org/officeDocument/2006/relationships/customXml" Target="../ink/ink415.xml"/><Relationship Id="rId137" Type="http://schemas.openxmlformats.org/officeDocument/2006/relationships/image" Target="../media/image455.png"/><Relationship Id="rId20" Type="http://schemas.openxmlformats.org/officeDocument/2006/relationships/customXml" Target="../ink/ink367.xml"/><Relationship Id="rId41" Type="http://schemas.openxmlformats.org/officeDocument/2006/relationships/image" Target="../media/image407.png"/><Relationship Id="rId62" Type="http://schemas.openxmlformats.org/officeDocument/2006/relationships/customXml" Target="../ink/ink388.xml"/><Relationship Id="rId83" Type="http://schemas.openxmlformats.org/officeDocument/2006/relationships/image" Target="../media/image428.png"/><Relationship Id="rId88" Type="http://schemas.openxmlformats.org/officeDocument/2006/relationships/customXml" Target="../ink/ink401.xml"/><Relationship Id="rId111" Type="http://schemas.openxmlformats.org/officeDocument/2006/relationships/image" Target="../media/image442.png"/><Relationship Id="rId132" Type="http://schemas.openxmlformats.org/officeDocument/2006/relationships/customXml" Target="../ink/ink423.xml"/><Relationship Id="rId153" Type="http://schemas.openxmlformats.org/officeDocument/2006/relationships/image" Target="../media/image463.png"/><Relationship Id="rId15" Type="http://schemas.openxmlformats.org/officeDocument/2006/relationships/image" Target="../media/image394.png"/><Relationship Id="rId36" Type="http://schemas.openxmlformats.org/officeDocument/2006/relationships/customXml" Target="../ink/ink375.xml"/><Relationship Id="rId57" Type="http://schemas.openxmlformats.org/officeDocument/2006/relationships/image" Target="../media/image415.png"/><Relationship Id="rId106" Type="http://schemas.openxmlformats.org/officeDocument/2006/relationships/customXml" Target="../ink/ink410.xml"/><Relationship Id="rId127" Type="http://schemas.openxmlformats.org/officeDocument/2006/relationships/image" Target="../media/image450.png"/><Relationship Id="rId10" Type="http://schemas.openxmlformats.org/officeDocument/2006/relationships/customXml" Target="../ink/ink362.xml"/><Relationship Id="rId31" Type="http://schemas.openxmlformats.org/officeDocument/2006/relationships/image" Target="../media/image402.png"/><Relationship Id="rId52" Type="http://schemas.openxmlformats.org/officeDocument/2006/relationships/customXml" Target="../ink/ink383.xml"/><Relationship Id="rId73" Type="http://schemas.openxmlformats.org/officeDocument/2006/relationships/image" Target="../media/image423.png"/><Relationship Id="rId78" Type="http://schemas.openxmlformats.org/officeDocument/2006/relationships/customXml" Target="../ink/ink396.xml"/><Relationship Id="rId94" Type="http://schemas.openxmlformats.org/officeDocument/2006/relationships/customXml" Target="../ink/ink404.xml"/><Relationship Id="rId99" Type="http://schemas.openxmlformats.org/officeDocument/2006/relationships/image" Target="../media/image436.png"/><Relationship Id="rId101" Type="http://schemas.openxmlformats.org/officeDocument/2006/relationships/image" Target="../media/image437.png"/><Relationship Id="rId122" Type="http://schemas.openxmlformats.org/officeDocument/2006/relationships/customXml" Target="../ink/ink418.xml"/><Relationship Id="rId143" Type="http://schemas.openxmlformats.org/officeDocument/2006/relationships/image" Target="../media/image458.png"/><Relationship Id="rId148" Type="http://schemas.openxmlformats.org/officeDocument/2006/relationships/customXml" Target="../ink/ink431.xml"/><Relationship Id="rId4" Type="http://schemas.openxmlformats.org/officeDocument/2006/relationships/customXml" Target="../ink/ink359.xml"/><Relationship Id="rId9" Type="http://schemas.openxmlformats.org/officeDocument/2006/relationships/image" Target="../media/image391.png"/><Relationship Id="rId26" Type="http://schemas.openxmlformats.org/officeDocument/2006/relationships/customXml" Target="../ink/ink370.xml"/><Relationship Id="rId47" Type="http://schemas.openxmlformats.org/officeDocument/2006/relationships/image" Target="../media/image410.png"/><Relationship Id="rId68" Type="http://schemas.openxmlformats.org/officeDocument/2006/relationships/customXml" Target="../ink/ink391.xml"/><Relationship Id="rId89" Type="http://schemas.openxmlformats.org/officeDocument/2006/relationships/image" Target="../media/image431.png"/><Relationship Id="rId112" Type="http://schemas.openxmlformats.org/officeDocument/2006/relationships/customXml" Target="../ink/ink413.xml"/><Relationship Id="rId133" Type="http://schemas.openxmlformats.org/officeDocument/2006/relationships/image" Target="../media/image453.png"/><Relationship Id="rId154" Type="http://schemas.openxmlformats.org/officeDocument/2006/relationships/customXml" Target="../ink/ink434.xml"/><Relationship Id="rId16" Type="http://schemas.openxmlformats.org/officeDocument/2006/relationships/customXml" Target="../ink/ink365.xml"/><Relationship Id="rId37" Type="http://schemas.openxmlformats.org/officeDocument/2006/relationships/image" Target="../media/image405.png"/><Relationship Id="rId58" Type="http://schemas.openxmlformats.org/officeDocument/2006/relationships/customXml" Target="../ink/ink386.xml"/><Relationship Id="rId79" Type="http://schemas.openxmlformats.org/officeDocument/2006/relationships/image" Target="../media/image426.png"/><Relationship Id="rId102" Type="http://schemas.openxmlformats.org/officeDocument/2006/relationships/customXml" Target="../ink/ink408.xml"/><Relationship Id="rId123" Type="http://schemas.openxmlformats.org/officeDocument/2006/relationships/image" Target="../media/image448.png"/><Relationship Id="rId144" Type="http://schemas.openxmlformats.org/officeDocument/2006/relationships/customXml" Target="../ink/ink429.xml"/><Relationship Id="rId90" Type="http://schemas.openxmlformats.org/officeDocument/2006/relationships/customXml" Target="../ink/ink402.xml"/><Relationship Id="rId27" Type="http://schemas.openxmlformats.org/officeDocument/2006/relationships/image" Target="../media/image400.png"/><Relationship Id="rId48" Type="http://schemas.openxmlformats.org/officeDocument/2006/relationships/customXml" Target="../ink/ink381.xml"/><Relationship Id="rId69" Type="http://schemas.openxmlformats.org/officeDocument/2006/relationships/image" Target="../media/image421.png"/><Relationship Id="rId113" Type="http://schemas.openxmlformats.org/officeDocument/2006/relationships/image" Target="../media/image443.png"/><Relationship Id="rId134" Type="http://schemas.openxmlformats.org/officeDocument/2006/relationships/customXml" Target="../ink/ink4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6.xml"/><Relationship Id="rId13" Type="http://schemas.openxmlformats.org/officeDocument/2006/relationships/image" Target="../media/image2430.png"/><Relationship Id="rId18" Type="http://schemas.openxmlformats.org/officeDocument/2006/relationships/customXml" Target="../ink/ink441.xml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12" Type="http://schemas.openxmlformats.org/officeDocument/2006/relationships/customXml" Target="../ink/ink438.xml"/><Relationship Id="rId17" Type="http://schemas.openxmlformats.org/officeDocument/2006/relationships/image" Target="../media/image2450.png"/><Relationship Id="rId2" Type="http://schemas.openxmlformats.org/officeDocument/2006/relationships/image" Target="../media/image470.png"/><Relationship Id="rId16" Type="http://schemas.openxmlformats.org/officeDocument/2006/relationships/customXml" Target="../ink/ink4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11" Type="http://schemas.openxmlformats.org/officeDocument/2006/relationships/image" Target="../media/image2420.png"/><Relationship Id="rId5" Type="http://schemas.openxmlformats.org/officeDocument/2006/relationships/image" Target="../media/image473.png"/><Relationship Id="rId15" Type="http://schemas.openxmlformats.org/officeDocument/2006/relationships/image" Target="../media/image2440.png"/><Relationship Id="rId10" Type="http://schemas.openxmlformats.org/officeDocument/2006/relationships/customXml" Target="../ink/ink437.xml"/><Relationship Id="rId19" Type="http://schemas.openxmlformats.org/officeDocument/2006/relationships/image" Target="../media/image2460.png"/><Relationship Id="rId4" Type="http://schemas.openxmlformats.org/officeDocument/2006/relationships/image" Target="../media/image472.png"/><Relationship Id="rId9" Type="http://schemas.openxmlformats.org/officeDocument/2006/relationships/image" Target="../media/image2411.png"/><Relationship Id="rId14" Type="http://schemas.openxmlformats.org/officeDocument/2006/relationships/customXml" Target="../ink/ink4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23.xml"/><Relationship Id="rId50" Type="http://schemas.openxmlformats.org/officeDocument/2006/relationships/image" Target="../media/image26.png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4.xml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5.png"/><Relationship Id="rId8" Type="http://schemas.openxmlformats.org/officeDocument/2006/relationships/image" Target="../media/image5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20" Type="http://schemas.openxmlformats.org/officeDocument/2006/relationships/image" Target="../media/image11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.xml"/><Relationship Id="rId21" Type="http://schemas.openxmlformats.org/officeDocument/2006/relationships/image" Target="../media/image290.png"/><Relationship Id="rId42" Type="http://schemas.openxmlformats.org/officeDocument/2006/relationships/customXml" Target="../ink/ink44.xml"/><Relationship Id="rId47" Type="http://schemas.openxmlformats.org/officeDocument/2006/relationships/image" Target="../media/image42.png"/><Relationship Id="rId63" Type="http://schemas.openxmlformats.org/officeDocument/2006/relationships/image" Target="../media/image50.png"/><Relationship Id="rId68" Type="http://schemas.openxmlformats.org/officeDocument/2006/relationships/customXml" Target="../ink/ink57.xml"/><Relationship Id="rId2" Type="http://schemas.openxmlformats.org/officeDocument/2006/relationships/image" Target="../media/image29.png"/><Relationship Id="rId16" Type="http://schemas.openxmlformats.org/officeDocument/2006/relationships/customXml" Target="../ink/ink31.xml"/><Relationship Id="rId29" Type="http://schemas.openxmlformats.org/officeDocument/2006/relationships/image" Target="../media/image33.png"/><Relationship Id="rId11" Type="http://schemas.openxmlformats.org/officeDocument/2006/relationships/image" Target="../media/image2410.png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37.png"/><Relationship Id="rId40" Type="http://schemas.openxmlformats.org/officeDocument/2006/relationships/customXml" Target="../ink/ink43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52.xml"/><Relationship Id="rId66" Type="http://schemas.openxmlformats.org/officeDocument/2006/relationships/customXml" Target="../ink/ink56.xml"/><Relationship Id="rId5" Type="http://schemas.openxmlformats.org/officeDocument/2006/relationships/image" Target="../media/image32.png"/><Relationship Id="rId61" Type="http://schemas.openxmlformats.org/officeDocument/2006/relationships/image" Target="../media/image49.png"/><Relationship Id="rId19" Type="http://schemas.openxmlformats.org/officeDocument/2006/relationships/image" Target="../media/image282.png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320.png"/><Relationship Id="rId30" Type="http://schemas.openxmlformats.org/officeDocument/2006/relationships/customXml" Target="../ink/ink38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47.xml"/><Relationship Id="rId56" Type="http://schemas.openxmlformats.org/officeDocument/2006/relationships/customXml" Target="../ink/ink51.xml"/><Relationship Id="rId64" Type="http://schemas.openxmlformats.org/officeDocument/2006/relationships/customXml" Target="../ink/ink55.xml"/><Relationship Id="rId69" Type="http://schemas.openxmlformats.org/officeDocument/2006/relationships/image" Target="../media/image53.png"/><Relationship Id="rId8" Type="http://schemas.openxmlformats.org/officeDocument/2006/relationships/customXml" Target="../ink/ink27.xml"/><Relationship Id="rId51" Type="http://schemas.openxmlformats.org/officeDocument/2006/relationships/image" Target="../media/image44.png"/><Relationship Id="rId72" Type="http://schemas.openxmlformats.org/officeDocument/2006/relationships/customXml" Target="../ink/ink59.xml"/><Relationship Id="rId3" Type="http://schemas.openxmlformats.org/officeDocument/2006/relationships/image" Target="../media/image30.png"/><Relationship Id="rId12" Type="http://schemas.openxmlformats.org/officeDocument/2006/relationships/customXml" Target="../ink/ink29.xml"/><Relationship Id="rId17" Type="http://schemas.openxmlformats.org/officeDocument/2006/relationships/image" Target="../media/image2710.png"/><Relationship Id="rId25" Type="http://schemas.openxmlformats.org/officeDocument/2006/relationships/image" Target="../media/image310.png"/><Relationship Id="rId33" Type="http://schemas.openxmlformats.org/officeDocument/2006/relationships/image" Target="../media/image35.png"/><Relationship Id="rId38" Type="http://schemas.openxmlformats.org/officeDocument/2006/relationships/customXml" Target="../ink/ink42.xml"/><Relationship Id="rId46" Type="http://schemas.openxmlformats.org/officeDocument/2006/relationships/customXml" Target="../ink/ink46.xml"/><Relationship Id="rId59" Type="http://schemas.openxmlformats.org/officeDocument/2006/relationships/image" Target="../media/image48.png"/><Relationship Id="rId67" Type="http://schemas.openxmlformats.org/officeDocument/2006/relationships/image" Target="../media/image52.png"/><Relationship Id="rId20" Type="http://schemas.openxmlformats.org/officeDocument/2006/relationships/customXml" Target="../ink/ink33.xml"/><Relationship Id="rId41" Type="http://schemas.openxmlformats.org/officeDocument/2006/relationships/image" Target="../media/image39.png"/><Relationship Id="rId54" Type="http://schemas.openxmlformats.org/officeDocument/2006/relationships/customXml" Target="../ink/ink50.xml"/><Relationship Id="rId62" Type="http://schemas.openxmlformats.org/officeDocument/2006/relationships/customXml" Target="../ink/ink54.xml"/><Relationship Id="rId7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5" Type="http://schemas.openxmlformats.org/officeDocument/2006/relationships/image" Target="../media/image2610.png"/><Relationship Id="rId23" Type="http://schemas.openxmlformats.org/officeDocument/2006/relationships/image" Target="../media/image300.png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28.xml"/><Relationship Id="rId31" Type="http://schemas.openxmlformats.org/officeDocument/2006/relationships/image" Target="../media/image34.png"/><Relationship Id="rId44" Type="http://schemas.openxmlformats.org/officeDocument/2006/relationships/customXml" Target="../ink/ink45.xml"/><Relationship Id="rId52" Type="http://schemas.openxmlformats.org/officeDocument/2006/relationships/customXml" Target="../ink/ink49.xml"/><Relationship Id="rId60" Type="http://schemas.openxmlformats.org/officeDocument/2006/relationships/customXml" Target="../ink/ink53.xml"/><Relationship Id="rId65" Type="http://schemas.openxmlformats.org/officeDocument/2006/relationships/image" Target="../media/image51.png"/><Relationship Id="rId73" Type="http://schemas.openxmlformats.org/officeDocument/2006/relationships/image" Target="../media/image55.png"/><Relationship Id="rId4" Type="http://schemas.openxmlformats.org/officeDocument/2006/relationships/image" Target="../media/image31.png"/><Relationship Id="rId9" Type="http://schemas.openxmlformats.org/officeDocument/2006/relationships/image" Target="../media/image2310.png"/><Relationship Id="rId13" Type="http://schemas.openxmlformats.org/officeDocument/2006/relationships/image" Target="../media/image2510.png"/><Relationship Id="rId18" Type="http://schemas.openxmlformats.org/officeDocument/2006/relationships/customXml" Target="../ink/ink32.xml"/><Relationship Id="rId39" Type="http://schemas.openxmlformats.org/officeDocument/2006/relationships/image" Target="../media/image38.png"/><Relationship Id="rId34" Type="http://schemas.openxmlformats.org/officeDocument/2006/relationships/customXml" Target="../ink/ink40.xml"/><Relationship Id="rId50" Type="http://schemas.openxmlformats.org/officeDocument/2006/relationships/customXml" Target="../ink/ink48.xml"/><Relationship Id="rId55" Type="http://schemas.openxmlformats.org/officeDocument/2006/relationships/image" Target="../media/image46.png"/><Relationship Id="rId7" Type="http://schemas.openxmlformats.org/officeDocument/2006/relationships/image" Target="../media/image2210.png"/><Relationship Id="rId71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15 </a:t>
            </a:r>
            <a:endParaRPr lang="en-CA" dirty="0"/>
          </a:p>
          <a:p>
            <a:r>
              <a:rPr lang="en-CA" dirty="0"/>
              <a:t>Models for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9692" y="638132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/>
              <a:t>Please send errata to s.prince@cs.ucl.ac.uk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2766" y="2928811"/>
            <a:ext cx="2880320" cy="1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725144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484784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4188221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Multiply each equation by                     :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293096"/>
            <a:ext cx="1440160" cy="40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72816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3140968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2800" dirty="0"/>
              <a:t>Incorporate the constants by defining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7" y="3573016"/>
            <a:ext cx="1296144" cy="46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645025"/>
            <a:ext cx="1401645" cy="376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3645024"/>
            <a:ext cx="1371501" cy="33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4581128"/>
            <a:ext cx="4787984" cy="127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445710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8658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916832"/>
            <a:ext cx="4248472" cy="11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5238" y="3861048"/>
            <a:ext cx="4031258" cy="7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5373216"/>
            <a:ext cx="3296972" cy="45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5B16626-C123-8FD3-C880-9EBEC7E8B1D3}"/>
              </a:ext>
            </a:extLst>
          </p:cNvPr>
          <p:cNvGrpSpPr/>
          <p:nvPr/>
        </p:nvGrpSpPr>
        <p:grpSpPr>
          <a:xfrm>
            <a:off x="5948464" y="3144834"/>
            <a:ext cx="1229040" cy="477720"/>
            <a:chOff x="5948464" y="3144834"/>
            <a:chExt cx="122904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4319332-252D-70BF-6471-E8541C55D5D2}"/>
                    </a:ext>
                  </a:extLst>
                </p14:cNvPr>
                <p14:cNvContentPartPr/>
                <p14:nvPr/>
              </p14:nvContentPartPr>
              <p14:xfrm>
                <a:off x="5948464" y="3278394"/>
                <a:ext cx="119160" cy="233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4319332-252D-70BF-6471-E8541C55D5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9824" y="3269394"/>
                  <a:ext cx="136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38C45BF-4F29-9B4D-BABC-2324EC5EE247}"/>
                    </a:ext>
                  </a:extLst>
                </p14:cNvPr>
                <p14:cNvContentPartPr/>
                <p14:nvPr/>
              </p14:nvContentPartPr>
              <p14:xfrm>
                <a:off x="6021544" y="3318714"/>
                <a:ext cx="102240" cy="84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38C45BF-4F29-9B4D-BABC-2324EC5EE2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12544" y="3309714"/>
                  <a:ext cx="119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BAF5236-F220-4390-D144-EBA91BB77C57}"/>
                    </a:ext>
                  </a:extLst>
                </p14:cNvPr>
                <p14:cNvContentPartPr/>
                <p14:nvPr/>
              </p14:nvContentPartPr>
              <p14:xfrm>
                <a:off x="6067624" y="3246354"/>
                <a:ext cx="144000" cy="1785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BAF5236-F220-4390-D144-EBA91BB77C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58624" y="3237714"/>
                  <a:ext cx="161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BE2417-2BCC-9A2C-9D23-6C18BE1E688D}"/>
                    </a:ext>
                  </a:extLst>
                </p14:cNvPr>
                <p14:cNvContentPartPr/>
                <p14:nvPr/>
              </p14:nvContentPartPr>
              <p14:xfrm>
                <a:off x="6211264" y="3274794"/>
                <a:ext cx="77040" cy="781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BE2417-2BCC-9A2C-9D23-6C18BE1E68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2624" y="3266154"/>
                  <a:ext cx="94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609DA8B-1663-0D4F-7C73-4E54755C4345}"/>
                    </a:ext>
                  </a:extLst>
                </p14:cNvPr>
                <p14:cNvContentPartPr/>
                <p14:nvPr/>
              </p14:nvContentPartPr>
              <p14:xfrm>
                <a:off x="6018664" y="3489354"/>
                <a:ext cx="97560" cy="113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609DA8B-1663-0D4F-7C73-4E54755C43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10024" y="3480714"/>
                  <a:ext cx="115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3245CCD-8207-CE0D-B6FE-417DFA95543D}"/>
                    </a:ext>
                  </a:extLst>
                </p14:cNvPr>
                <p14:cNvContentPartPr/>
                <p14:nvPr/>
              </p14:nvContentPartPr>
              <p14:xfrm>
                <a:off x="6047464" y="3418434"/>
                <a:ext cx="235440" cy="178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3245CCD-8207-CE0D-B6FE-417DFA9554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8464" y="3409434"/>
                  <a:ext cx="253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539EE82-57E1-82A7-5D2C-F383F7D6C3FE}"/>
                    </a:ext>
                  </a:extLst>
                </p14:cNvPr>
                <p14:cNvContentPartPr/>
                <p14:nvPr/>
              </p14:nvContentPartPr>
              <p14:xfrm>
                <a:off x="6123424" y="3403314"/>
                <a:ext cx="90000" cy="2192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539EE82-57E1-82A7-5D2C-F383F7D6C3F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14784" y="3394314"/>
                  <a:ext cx="107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AC1827C-E2D9-4EA1-A91B-F6E1D6CA162F}"/>
                    </a:ext>
                  </a:extLst>
                </p14:cNvPr>
                <p14:cNvContentPartPr/>
                <p14:nvPr/>
              </p14:nvContentPartPr>
              <p14:xfrm>
                <a:off x="6373264" y="3320154"/>
                <a:ext cx="201240" cy="107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AC1827C-E2D9-4EA1-A91B-F6E1D6CA16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64264" y="3311154"/>
                  <a:ext cx="218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7B3056F-8B60-B800-BA7F-382808D18155}"/>
                    </a:ext>
                  </a:extLst>
                </p14:cNvPr>
                <p14:cNvContentPartPr/>
                <p14:nvPr/>
              </p14:nvContentPartPr>
              <p14:xfrm>
                <a:off x="6459304" y="3231234"/>
                <a:ext cx="45360" cy="281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7B3056F-8B60-B800-BA7F-382808D181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0664" y="3222594"/>
                  <a:ext cx="63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D8D012A-1F7B-1FD4-FFA2-E50AEAF13036}"/>
                    </a:ext>
                  </a:extLst>
                </p14:cNvPr>
                <p14:cNvContentPartPr/>
                <p14:nvPr/>
              </p14:nvContentPartPr>
              <p14:xfrm>
                <a:off x="6507544" y="3210354"/>
                <a:ext cx="101160" cy="9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D8D012A-1F7B-1FD4-FFA2-E50AEAF130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98544" y="3201714"/>
                  <a:ext cx="118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10040AA-F129-7A67-6515-ADC8A5922957}"/>
                    </a:ext>
                  </a:extLst>
                </p14:cNvPr>
                <p14:cNvContentPartPr/>
                <p14:nvPr/>
              </p14:nvContentPartPr>
              <p14:xfrm>
                <a:off x="6501424" y="3396474"/>
                <a:ext cx="144720" cy="56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10040AA-F129-7A67-6515-ADC8A59229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92424" y="3387474"/>
                  <a:ext cx="162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8BCCE96-A253-69FB-15D4-655AAA35DCE7}"/>
                    </a:ext>
                  </a:extLst>
                </p14:cNvPr>
                <p14:cNvContentPartPr/>
                <p14:nvPr/>
              </p14:nvContentPartPr>
              <p14:xfrm>
                <a:off x="6742624" y="3144834"/>
                <a:ext cx="208080" cy="180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8BCCE96-A253-69FB-15D4-655AAA35DC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33984" y="3135834"/>
                  <a:ext cx="225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21E7BEC-57C8-FA52-898B-FA9CD5AB2C3E}"/>
                    </a:ext>
                  </a:extLst>
                </p14:cNvPr>
                <p14:cNvContentPartPr/>
                <p14:nvPr/>
              </p14:nvContentPartPr>
              <p14:xfrm>
                <a:off x="6721024" y="3234114"/>
                <a:ext cx="171360" cy="252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21E7BEC-57C8-FA52-898B-FA9CD5AB2C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12024" y="3225114"/>
                  <a:ext cx="189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0FE3844-C3B7-FC35-0DE9-8A0894118B5D}"/>
                    </a:ext>
                  </a:extLst>
                </p14:cNvPr>
                <p14:cNvContentPartPr/>
                <p14:nvPr/>
              </p14:nvContentPartPr>
              <p14:xfrm>
                <a:off x="7056904" y="3299994"/>
                <a:ext cx="120600" cy="104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0FE3844-C3B7-FC35-0DE9-8A0894118B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47904" y="3291354"/>
                  <a:ext cx="138240" cy="12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88840"/>
            <a:ext cx="3509884" cy="108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861048"/>
            <a:ext cx="3829190" cy="87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5373216"/>
            <a:ext cx="2636093" cy="54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4661999" cy="46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48064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2146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14" y="4970785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r="33268"/>
          <a:stretch>
            <a:fillRect/>
          </a:stretch>
        </p:blipFill>
        <p:spPr bwMode="auto">
          <a:xfrm>
            <a:off x="179512" y="1340768"/>
            <a:ext cx="8856984" cy="334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4797152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Affine transform describes mapping well when the depth variation within the planar object is small and the camera is far away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4869160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When variation in depth is comparable to distance to object then the affine transformation is not a good model.  Here we need the homography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1981A09-93B9-C5F9-0E63-BCD48E9BBF89}"/>
                  </a:ext>
                </a:extLst>
              </p14:cNvPr>
              <p14:cNvContentPartPr/>
              <p14:nvPr/>
            </p14:nvContentPartPr>
            <p14:xfrm>
              <a:off x="6836224" y="469674"/>
              <a:ext cx="912960" cy="774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1981A09-93B9-C5F9-0E63-BCD48E9BBF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7584" y="460674"/>
                <a:ext cx="930600" cy="79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249813-EC37-7B72-09BD-914BD11F941B}"/>
              </a:ext>
            </a:extLst>
          </p:cNvPr>
          <p:cNvGrpSpPr/>
          <p:nvPr/>
        </p:nvGrpSpPr>
        <p:grpSpPr>
          <a:xfrm>
            <a:off x="4357624" y="3812274"/>
            <a:ext cx="4678920" cy="2445120"/>
            <a:chOff x="4357624" y="3812274"/>
            <a:chExt cx="4678920" cy="24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E316AA6-F131-375C-AD4D-C9517862B82A}"/>
                    </a:ext>
                  </a:extLst>
                </p14:cNvPr>
                <p14:cNvContentPartPr/>
                <p14:nvPr/>
              </p14:nvContentPartPr>
              <p14:xfrm>
                <a:off x="4357624" y="4287474"/>
                <a:ext cx="4678920" cy="19699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E316AA6-F131-375C-AD4D-C9517862B8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8984" y="4278474"/>
                  <a:ext cx="4696560" cy="19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DA29F6B-04F0-1872-CEE3-2B509122FD64}"/>
                    </a:ext>
                  </a:extLst>
                </p14:cNvPr>
                <p14:cNvContentPartPr/>
                <p14:nvPr/>
              </p14:nvContentPartPr>
              <p14:xfrm>
                <a:off x="7865464" y="3812274"/>
                <a:ext cx="1080720" cy="910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DA29F6B-04F0-1872-CEE3-2B509122FD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56464" y="3803274"/>
                  <a:ext cx="1098360" cy="92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Projective transformation /</a:t>
            </a:r>
            <a:br>
              <a:rPr lang="en-CA" dirty="0"/>
            </a:br>
            <a:r>
              <a:rPr lang="en-CA" dirty="0"/>
              <a:t> </a:t>
            </a:r>
            <a:r>
              <a:rPr lang="en-CA" dirty="0" err="1"/>
              <a:t>collinearity</a:t>
            </a:r>
            <a:r>
              <a:rPr lang="en-CA" dirty="0"/>
              <a:t> /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013176"/>
            <a:ext cx="422042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060848"/>
            <a:ext cx="603681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3568" y="1628800"/>
            <a:ext cx="472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basic projection equation: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4437112"/>
            <a:ext cx="503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Combining these two matrices we get: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6122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6690" y="5055567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4321706" cy="433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060848"/>
            <a:ext cx="3816424" cy="104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3789040"/>
            <a:ext cx="30797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7792" y="5587978"/>
            <a:ext cx="2280592" cy="420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for noise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In the real world, the measured image positions are uncertain. </a:t>
            </a:r>
          </a:p>
          <a:p>
            <a:r>
              <a:rPr lang="en-CA" sz="2400" dirty="0"/>
              <a:t>We model this with a normal distribution</a:t>
            </a:r>
          </a:p>
          <a:p>
            <a:r>
              <a:rPr lang="en-CA" sz="2400" dirty="0"/>
              <a:t>e.g.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010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pPr marL="514350" indent="-514350"/>
            <a:r>
              <a:rPr lang="en-CA" dirty="0"/>
              <a:t>Learning – take points on plane and their projections into the image and learn transformation parameters</a:t>
            </a:r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Inference – take the projection of a point in the image and establish point on plane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675" y="1917202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348879"/>
            <a:ext cx="6048672" cy="1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172667"/>
            <a:ext cx="6572424" cy="84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pPr marL="514350" indent="-514350"/>
            <a:r>
              <a:rPr lang="en-CA" dirty="0"/>
              <a:t>Maximum likelihood approach</a:t>
            </a:r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Becomes a least squares problem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32278"/>
            <a:ext cx="7128792" cy="175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921248"/>
            <a:ext cx="4392488" cy="80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1" y="5229200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57200" y="3573017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Solve for transformation: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725144"/>
            <a:ext cx="375476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Remaining problem: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495873"/>
            <a:ext cx="7848872" cy="57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CA" sz="2400" dirty="0"/>
              <a:t>This is an orthogonal </a:t>
            </a:r>
            <a:r>
              <a:rPr lang="en-CA" sz="2400" dirty="0" err="1"/>
              <a:t>Procrustes</a:t>
            </a:r>
            <a:r>
              <a:rPr lang="en-CA" sz="2400" dirty="0"/>
              <a:t> problem.  To solve: 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Compute SVD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And then set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501008"/>
            <a:ext cx="7056784" cy="61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999929"/>
            <a:ext cx="2088232" cy="33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5431977"/>
            <a:ext cx="1656184" cy="44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2924944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Has the general form: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A8C23A-2105-7DC4-4AFF-CA28C1A32F93}"/>
              </a:ext>
            </a:extLst>
          </p:cNvPr>
          <p:cNvGrpSpPr/>
          <p:nvPr/>
        </p:nvGrpSpPr>
        <p:grpSpPr>
          <a:xfrm>
            <a:off x="246784" y="2462274"/>
            <a:ext cx="7649280" cy="2497320"/>
            <a:chOff x="246784" y="2462274"/>
            <a:chExt cx="7649280" cy="24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6C701F2-8EA0-6377-587F-25301273963B}"/>
                    </a:ext>
                  </a:extLst>
                </p14:cNvPr>
                <p14:cNvContentPartPr/>
                <p14:nvPr/>
              </p14:nvContentPartPr>
              <p14:xfrm>
                <a:off x="2153704" y="4872114"/>
                <a:ext cx="4039560" cy="87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6C701F2-8EA0-6377-587F-2530127396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4704" y="4863114"/>
                  <a:ext cx="4057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6424BDA-9121-F031-BD4F-7E16BA09C113}"/>
                    </a:ext>
                  </a:extLst>
                </p14:cNvPr>
                <p14:cNvContentPartPr/>
                <p14:nvPr/>
              </p14:nvContentPartPr>
              <p14:xfrm>
                <a:off x="5141344" y="4117554"/>
                <a:ext cx="125280" cy="1004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6424BDA-9121-F031-BD4F-7E16BA09C1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32704" y="4108914"/>
                  <a:ext cx="142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B4217F7-1D6F-4F68-CD18-2ED9299D07F7}"/>
                    </a:ext>
                  </a:extLst>
                </p14:cNvPr>
                <p14:cNvContentPartPr/>
                <p14:nvPr/>
              </p14:nvContentPartPr>
              <p14:xfrm>
                <a:off x="5230984" y="4216554"/>
                <a:ext cx="62640" cy="148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B4217F7-1D6F-4F68-CD18-2ED9299D07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21984" y="4207914"/>
                  <a:ext cx="80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88325E2-2987-07BF-20E5-13D5EA9F27B6}"/>
                    </a:ext>
                  </a:extLst>
                </p14:cNvPr>
                <p14:cNvContentPartPr/>
                <p14:nvPr/>
              </p14:nvContentPartPr>
              <p14:xfrm>
                <a:off x="5131264" y="4328154"/>
                <a:ext cx="59760" cy="1090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88325E2-2987-07BF-20E5-13D5EA9F27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22624" y="4319154"/>
                  <a:ext cx="77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CDC6924-4DDA-9CEF-0DE1-1E49AF78B4C1}"/>
                    </a:ext>
                  </a:extLst>
                </p14:cNvPr>
                <p14:cNvContentPartPr/>
                <p14:nvPr/>
              </p14:nvContentPartPr>
              <p14:xfrm>
                <a:off x="5119384" y="4283874"/>
                <a:ext cx="269640" cy="205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CDC6924-4DDA-9CEF-0DE1-1E49AF78B4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10744" y="4274874"/>
                  <a:ext cx="287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24FBFFB-4160-8103-5CF1-19B889E8DFA5}"/>
                    </a:ext>
                  </a:extLst>
                </p14:cNvPr>
                <p14:cNvContentPartPr/>
                <p14:nvPr/>
              </p14:nvContentPartPr>
              <p14:xfrm>
                <a:off x="5336824" y="3999474"/>
                <a:ext cx="205920" cy="229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24FBFFB-4160-8103-5CF1-19B889E8DF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27824" y="3990474"/>
                  <a:ext cx="223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5BBA403-6C0B-1535-2128-0DED14DC21F2}"/>
                    </a:ext>
                  </a:extLst>
                </p14:cNvPr>
                <p14:cNvContentPartPr/>
                <p14:nvPr/>
              </p14:nvContentPartPr>
              <p14:xfrm>
                <a:off x="5401624" y="4183074"/>
                <a:ext cx="156960" cy="45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5BBA403-6C0B-1535-2128-0DED14DC21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2984" y="4174434"/>
                  <a:ext cx="174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1547406-F602-D00F-96AC-7C2DF6C41D84}"/>
                    </a:ext>
                  </a:extLst>
                </p14:cNvPr>
                <p14:cNvContentPartPr/>
                <p14:nvPr/>
              </p14:nvContentPartPr>
              <p14:xfrm>
                <a:off x="5381104" y="4146714"/>
                <a:ext cx="106560" cy="215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1547406-F602-D00F-96AC-7C2DF6C41D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72104" y="4137714"/>
                  <a:ext cx="124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0FADC54-B864-7BA2-5EDF-F986851F3B86}"/>
                    </a:ext>
                  </a:extLst>
                </p14:cNvPr>
                <p14:cNvContentPartPr/>
                <p14:nvPr/>
              </p14:nvContentPartPr>
              <p14:xfrm>
                <a:off x="5668744" y="4207194"/>
                <a:ext cx="42480" cy="26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0FADC54-B864-7BA2-5EDF-F986851F3B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0104" y="4198194"/>
                  <a:ext cx="6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F92AC6E-DA3E-B1CA-654F-5227868E0569}"/>
                    </a:ext>
                  </a:extLst>
                </p14:cNvPr>
                <p14:cNvContentPartPr/>
                <p14:nvPr/>
              </p14:nvContentPartPr>
              <p14:xfrm>
                <a:off x="5623744" y="4194234"/>
                <a:ext cx="166320" cy="152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F92AC6E-DA3E-B1CA-654F-5227868E05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14744" y="4185594"/>
                  <a:ext cx="183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ADDFD3A-6822-5A7C-9A73-7023B1D6536B}"/>
                    </a:ext>
                  </a:extLst>
                </p14:cNvPr>
                <p14:cNvContentPartPr/>
                <p14:nvPr/>
              </p14:nvContentPartPr>
              <p14:xfrm>
                <a:off x="5763424" y="4275954"/>
                <a:ext cx="12240" cy="67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ADDFD3A-6822-5A7C-9A73-7023B1D653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54424" y="4267314"/>
                  <a:ext cx="29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191A3E4-2E8C-EC14-3430-B4FD727A12FD}"/>
                    </a:ext>
                  </a:extLst>
                </p14:cNvPr>
                <p14:cNvContentPartPr/>
                <p14:nvPr/>
              </p14:nvContentPartPr>
              <p14:xfrm>
                <a:off x="5553544" y="4315914"/>
                <a:ext cx="288000" cy="198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191A3E4-2E8C-EC14-3430-B4FD727A12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4544" y="4306914"/>
                  <a:ext cx="305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DE9781E-258B-3D87-85B9-34083129F565}"/>
                    </a:ext>
                  </a:extLst>
                </p14:cNvPr>
                <p14:cNvContentPartPr/>
                <p14:nvPr/>
              </p14:nvContentPartPr>
              <p14:xfrm>
                <a:off x="5655424" y="4491594"/>
                <a:ext cx="41400" cy="100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DE9781E-258B-3D87-85B9-34083129F5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6424" y="4482594"/>
                  <a:ext cx="59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F873AEA-EAC2-DE07-552E-B5E7453D6BA8}"/>
                    </a:ext>
                  </a:extLst>
                </p14:cNvPr>
                <p14:cNvContentPartPr/>
                <p14:nvPr/>
              </p14:nvContentPartPr>
              <p14:xfrm>
                <a:off x="5677744" y="4414914"/>
                <a:ext cx="192600" cy="110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F873AEA-EAC2-DE07-552E-B5E7453D6B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69104" y="4405914"/>
                  <a:ext cx="210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FFD4021-005C-8D37-B5F2-A2C204C44E16}"/>
                    </a:ext>
                  </a:extLst>
                </p14:cNvPr>
                <p14:cNvContentPartPr/>
                <p14:nvPr/>
              </p14:nvContentPartPr>
              <p14:xfrm>
                <a:off x="5740384" y="4484754"/>
                <a:ext cx="132480" cy="90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FFD4021-005C-8D37-B5F2-A2C204C44E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31744" y="4476114"/>
                  <a:ext cx="150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1E3DF7-CBA2-0C3C-E1F2-D16E76AD0033}"/>
                    </a:ext>
                  </a:extLst>
                </p14:cNvPr>
                <p14:cNvContentPartPr/>
                <p14:nvPr/>
              </p14:nvContentPartPr>
              <p14:xfrm>
                <a:off x="5896264" y="4247514"/>
                <a:ext cx="72000" cy="198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1E3DF7-CBA2-0C3C-E1F2-D16E76AD00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87264" y="4238514"/>
                  <a:ext cx="89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9C9316A-20DA-A220-EE94-184F3909B965}"/>
                    </a:ext>
                  </a:extLst>
                </p14:cNvPr>
                <p14:cNvContentPartPr/>
                <p14:nvPr/>
              </p14:nvContentPartPr>
              <p14:xfrm>
                <a:off x="5967904" y="4158234"/>
                <a:ext cx="219960" cy="192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9C9316A-20DA-A220-EE94-184F3909B9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58904" y="4149594"/>
                  <a:ext cx="237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F402343-9BEC-38BC-E84E-3EF27AA8B788}"/>
                    </a:ext>
                  </a:extLst>
                </p14:cNvPr>
                <p14:cNvContentPartPr/>
                <p14:nvPr/>
              </p14:nvContentPartPr>
              <p14:xfrm>
                <a:off x="6067984" y="4333554"/>
                <a:ext cx="115200" cy="1126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F402343-9BEC-38BC-E84E-3EF27AA8B7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58984" y="4324914"/>
                  <a:ext cx="132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9014B85-BDE4-6F96-F7E9-A7471A58EEE9}"/>
                    </a:ext>
                  </a:extLst>
                </p14:cNvPr>
                <p14:cNvContentPartPr/>
                <p14:nvPr/>
              </p14:nvContentPartPr>
              <p14:xfrm>
                <a:off x="6263464" y="4042674"/>
                <a:ext cx="120600" cy="892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9014B85-BDE4-6F96-F7E9-A7471A58EE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54464" y="4033674"/>
                  <a:ext cx="138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A9B27A0-4C83-6D67-0EE6-72BE5F91D4A7}"/>
                    </a:ext>
                  </a:extLst>
                </p14:cNvPr>
                <p14:cNvContentPartPr/>
                <p14:nvPr/>
              </p14:nvContentPartPr>
              <p14:xfrm>
                <a:off x="6241504" y="4225194"/>
                <a:ext cx="61200" cy="59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A9B27A0-4C83-6D67-0EE6-72BE5F91D4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32864" y="4216194"/>
                  <a:ext cx="7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454AD59-4D60-A53C-3214-3A5C1E6D6E52}"/>
                    </a:ext>
                  </a:extLst>
                </p14:cNvPr>
                <p14:cNvContentPartPr/>
                <p14:nvPr/>
              </p14:nvContentPartPr>
              <p14:xfrm>
                <a:off x="6287584" y="4156074"/>
                <a:ext cx="274320" cy="180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454AD59-4D60-A53C-3214-3A5C1E6D6E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78584" y="4147434"/>
                  <a:ext cx="291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221EB4F-093C-C648-DCDF-E1E0A4E0DE49}"/>
                    </a:ext>
                  </a:extLst>
                </p14:cNvPr>
                <p14:cNvContentPartPr/>
                <p14:nvPr/>
              </p14:nvContentPartPr>
              <p14:xfrm>
                <a:off x="6582064" y="4011714"/>
                <a:ext cx="242280" cy="389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221EB4F-093C-C648-DCDF-E1E0A4E0DE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73064" y="4003074"/>
                  <a:ext cx="2599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1955862-E83B-8A35-57E8-62C70985061B}"/>
                    </a:ext>
                  </a:extLst>
                </p14:cNvPr>
                <p14:cNvContentPartPr/>
                <p14:nvPr/>
              </p14:nvContentPartPr>
              <p14:xfrm>
                <a:off x="6702304" y="4300074"/>
                <a:ext cx="223920" cy="101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1955862-E83B-8A35-57E8-62C7098506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93664" y="4291074"/>
                  <a:ext cx="241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900DCA0-DF21-5A00-16CE-E2D617FE8F7E}"/>
                    </a:ext>
                  </a:extLst>
                </p14:cNvPr>
                <p14:cNvContentPartPr/>
                <p14:nvPr/>
              </p14:nvContentPartPr>
              <p14:xfrm>
                <a:off x="6953224" y="4061034"/>
                <a:ext cx="162720" cy="99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900DCA0-DF21-5A00-16CE-E2D617FE8F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44224" y="4052034"/>
                  <a:ext cx="180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93DA17A-7ED3-D5B5-CA8C-5531D9EEAA26}"/>
                    </a:ext>
                  </a:extLst>
                </p14:cNvPr>
                <p14:cNvContentPartPr/>
                <p14:nvPr/>
              </p14:nvContentPartPr>
              <p14:xfrm>
                <a:off x="7009384" y="4073994"/>
                <a:ext cx="41760" cy="123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93DA17A-7ED3-D5B5-CA8C-5531D9EEAA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0384" y="4064994"/>
                  <a:ext cx="59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6AB49CF-0DEF-11DD-8E68-23C7A55C85A5}"/>
                    </a:ext>
                  </a:extLst>
                </p14:cNvPr>
                <p14:cNvContentPartPr/>
                <p14:nvPr/>
              </p14:nvContentPartPr>
              <p14:xfrm>
                <a:off x="6995704" y="4043034"/>
                <a:ext cx="126360" cy="2530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6AB49CF-0DEF-11DD-8E68-23C7A55C85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87064" y="4034394"/>
                  <a:ext cx="144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3376A8C-6129-89DA-DC11-3E0788500025}"/>
                    </a:ext>
                  </a:extLst>
                </p14:cNvPr>
                <p14:cNvContentPartPr/>
                <p14:nvPr/>
              </p14:nvContentPartPr>
              <p14:xfrm>
                <a:off x="7142584" y="4080114"/>
                <a:ext cx="84240" cy="2152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3376A8C-6129-89DA-DC11-3E07885000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33584" y="4071114"/>
                  <a:ext cx="101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A78F7DE-BE26-E47B-E5C2-B4BE021DB307}"/>
                    </a:ext>
                  </a:extLst>
                </p14:cNvPr>
                <p14:cNvContentPartPr/>
                <p14:nvPr/>
              </p14:nvContentPartPr>
              <p14:xfrm>
                <a:off x="7245184" y="4046994"/>
                <a:ext cx="149040" cy="1245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A78F7DE-BE26-E47B-E5C2-B4BE021DB3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36184" y="4038354"/>
                  <a:ext cx="166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32A07B7-AA23-36F8-3060-F3C8143323A3}"/>
                    </a:ext>
                  </a:extLst>
                </p14:cNvPr>
                <p14:cNvContentPartPr/>
                <p14:nvPr/>
              </p14:nvContentPartPr>
              <p14:xfrm>
                <a:off x="7325104" y="4016754"/>
                <a:ext cx="57960" cy="204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32A07B7-AA23-36F8-3060-F3C8143323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6104" y="4008114"/>
                  <a:ext cx="75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644C648-5471-C011-CA66-A4560BF5F0A9}"/>
                    </a:ext>
                  </a:extLst>
                </p14:cNvPr>
                <p14:cNvContentPartPr/>
                <p14:nvPr/>
              </p14:nvContentPartPr>
              <p14:xfrm>
                <a:off x="7386664" y="4006314"/>
                <a:ext cx="103680" cy="123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644C648-5471-C011-CA66-A4560BF5F0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7664" y="3997674"/>
                  <a:ext cx="121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F16E645-A2FD-7A71-C7F8-028A71A85A31}"/>
                    </a:ext>
                  </a:extLst>
                </p14:cNvPr>
                <p14:cNvContentPartPr/>
                <p14:nvPr/>
              </p14:nvContentPartPr>
              <p14:xfrm>
                <a:off x="7461184" y="4059954"/>
                <a:ext cx="89640" cy="200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F16E645-A2FD-7A71-C7F8-028A71A85A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52184" y="4050954"/>
                  <a:ext cx="107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AC3E7BE-C9F3-BFEC-40B2-B3EBD5FFA9E4}"/>
                    </a:ext>
                  </a:extLst>
                </p14:cNvPr>
                <p14:cNvContentPartPr/>
                <p14:nvPr/>
              </p14:nvContentPartPr>
              <p14:xfrm>
                <a:off x="7273624" y="4414194"/>
                <a:ext cx="13320" cy="11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AC3E7BE-C9F3-BFEC-40B2-B3EBD5FFA9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64624" y="4405554"/>
                  <a:ext cx="30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AD64F6B-0210-1AD5-DA5C-4E37935175E2}"/>
                    </a:ext>
                  </a:extLst>
                </p14:cNvPr>
                <p14:cNvContentPartPr/>
                <p14:nvPr/>
              </p14:nvContentPartPr>
              <p14:xfrm>
                <a:off x="7354264" y="4337514"/>
                <a:ext cx="198000" cy="268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AD64F6B-0210-1AD5-DA5C-4E37935175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45264" y="4328874"/>
                  <a:ext cx="215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E88BB08-8155-9959-FFA7-ED87ABA62088}"/>
                    </a:ext>
                  </a:extLst>
                </p14:cNvPr>
                <p14:cNvContentPartPr/>
                <p14:nvPr/>
              </p14:nvContentPartPr>
              <p14:xfrm>
                <a:off x="7572064" y="4285674"/>
                <a:ext cx="227880" cy="1605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E88BB08-8155-9959-FFA7-ED87ABA620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63064" y="4276674"/>
                  <a:ext cx="245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539767E-77F8-BFB0-F737-44E6C5372E1D}"/>
                    </a:ext>
                  </a:extLst>
                </p14:cNvPr>
                <p14:cNvContentPartPr/>
                <p14:nvPr/>
              </p14:nvContentPartPr>
              <p14:xfrm>
                <a:off x="7666384" y="4249674"/>
                <a:ext cx="172080" cy="1738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539767E-77F8-BFB0-F737-44E6C5372E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57744" y="4240674"/>
                  <a:ext cx="189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0B5BB0C-AFFC-6494-4BEA-9D962AC5D668}"/>
                    </a:ext>
                  </a:extLst>
                </p14:cNvPr>
                <p14:cNvContentPartPr/>
                <p14:nvPr/>
              </p14:nvContentPartPr>
              <p14:xfrm>
                <a:off x="246784" y="2462274"/>
                <a:ext cx="7649280" cy="1653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0B5BB0C-AFFC-6494-4BEA-9D962AC5D6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7784" y="2453274"/>
                  <a:ext cx="7666920" cy="16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0FEAA28-E17F-581B-2786-6187F3DF0758}"/>
                    </a:ext>
                  </a:extLst>
                </p14:cNvPr>
                <p14:cNvContentPartPr/>
                <p14:nvPr/>
              </p14:nvContentPartPr>
              <p14:xfrm>
                <a:off x="756184" y="3731274"/>
                <a:ext cx="367920" cy="7902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0FEAA28-E17F-581B-2786-6187F3DF07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7184" y="3722274"/>
                  <a:ext cx="385560" cy="80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39FB4CC-177D-C6E0-12A7-74E7C851CBE0}"/>
              </a:ext>
            </a:extLst>
          </p:cNvPr>
          <p:cNvGrpSpPr/>
          <p:nvPr/>
        </p:nvGrpSpPr>
        <p:grpSpPr>
          <a:xfrm>
            <a:off x="6649024" y="2750634"/>
            <a:ext cx="1730880" cy="657360"/>
            <a:chOff x="6649024" y="2750634"/>
            <a:chExt cx="1730880" cy="6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24770DB-4471-09C2-9BF0-547292F32B8E}"/>
                    </a:ext>
                  </a:extLst>
                </p14:cNvPr>
                <p14:cNvContentPartPr/>
                <p14:nvPr/>
              </p14:nvContentPartPr>
              <p14:xfrm>
                <a:off x="6649024" y="3009834"/>
                <a:ext cx="204840" cy="1861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24770DB-4471-09C2-9BF0-547292F32B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40384" y="3000834"/>
                  <a:ext cx="222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D36CCC1-E0B0-B79C-9C73-56959D358922}"/>
                    </a:ext>
                  </a:extLst>
                </p14:cNvPr>
                <p14:cNvContentPartPr/>
                <p14:nvPr/>
              </p14:nvContentPartPr>
              <p14:xfrm>
                <a:off x="6723184" y="3064914"/>
                <a:ext cx="111960" cy="214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D36CCC1-E0B0-B79C-9C73-56959D3589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14184" y="3056274"/>
                  <a:ext cx="129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13B68BB-8B9F-C163-807C-F28C431D0F10}"/>
                    </a:ext>
                  </a:extLst>
                </p14:cNvPr>
                <p14:cNvContentPartPr/>
                <p14:nvPr/>
              </p14:nvContentPartPr>
              <p14:xfrm>
                <a:off x="6768544" y="3163914"/>
                <a:ext cx="23760" cy="46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13B68BB-8B9F-C163-807C-F28C431D0F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59544" y="3155274"/>
                  <a:ext cx="41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28EEB07-28C7-58D9-3BCB-90F2145992DD}"/>
                    </a:ext>
                  </a:extLst>
                </p14:cNvPr>
                <p14:cNvContentPartPr/>
                <p14:nvPr/>
              </p14:nvContentPartPr>
              <p14:xfrm>
                <a:off x="6778624" y="3203874"/>
                <a:ext cx="54000" cy="18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28EEB07-28C7-58D9-3BCB-90F2145992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69624" y="3194874"/>
                  <a:ext cx="71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509E6A0-8E1C-C28F-5BE5-82874402B898}"/>
                    </a:ext>
                  </a:extLst>
                </p14:cNvPr>
                <p14:cNvContentPartPr/>
                <p14:nvPr/>
              </p14:nvContentPartPr>
              <p14:xfrm>
                <a:off x="6682864" y="3290634"/>
                <a:ext cx="182160" cy="117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509E6A0-8E1C-C28F-5BE5-82874402B8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73864" y="3281634"/>
                  <a:ext cx="199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26CE4FA-1F5D-7453-9C36-A35A7617D22C}"/>
                    </a:ext>
                  </a:extLst>
                </p14:cNvPr>
                <p14:cNvContentPartPr/>
                <p14:nvPr/>
              </p14:nvContentPartPr>
              <p14:xfrm>
                <a:off x="6859264" y="3108474"/>
                <a:ext cx="158400" cy="172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26CE4FA-1F5D-7453-9C36-A35A7617D2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50264" y="3099834"/>
                  <a:ext cx="176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EC92054-DA07-3237-34D2-95ED9755331F}"/>
                    </a:ext>
                  </a:extLst>
                </p14:cNvPr>
                <p14:cNvContentPartPr/>
                <p14:nvPr/>
              </p14:nvContentPartPr>
              <p14:xfrm>
                <a:off x="6889504" y="3032514"/>
                <a:ext cx="119520" cy="350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EC92054-DA07-3237-34D2-95ED975533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0504" y="3023514"/>
                  <a:ext cx="137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524BB61-189E-EDA6-5BC8-478CB9B7049E}"/>
                    </a:ext>
                  </a:extLst>
                </p14:cNvPr>
                <p14:cNvContentPartPr/>
                <p14:nvPr/>
              </p14:nvContentPartPr>
              <p14:xfrm>
                <a:off x="7089304" y="3046554"/>
                <a:ext cx="41040" cy="248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524BB61-189E-EDA6-5BC8-478CB9B7049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80304" y="3037554"/>
                  <a:ext cx="58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E32532C-D2A1-8D5F-EA89-FF81F10E027B}"/>
                    </a:ext>
                  </a:extLst>
                </p14:cNvPr>
                <p14:cNvContentPartPr/>
                <p14:nvPr/>
              </p14:nvContentPartPr>
              <p14:xfrm>
                <a:off x="7086424" y="3053754"/>
                <a:ext cx="159840" cy="280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E32532C-D2A1-8D5F-EA89-FF81F10E02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77784" y="3045114"/>
                  <a:ext cx="177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D7F0477-A5E0-0A71-76E7-2FF5875AA5AB}"/>
                    </a:ext>
                  </a:extLst>
                </p14:cNvPr>
                <p14:cNvContentPartPr/>
                <p14:nvPr/>
              </p14:nvContentPartPr>
              <p14:xfrm>
                <a:off x="7183624" y="3003714"/>
                <a:ext cx="199080" cy="252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D7F0477-A5E0-0A71-76E7-2FF5875AA5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74624" y="2994714"/>
                  <a:ext cx="216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1265986-EF70-04CE-595C-436BBEC34D4D}"/>
                    </a:ext>
                  </a:extLst>
                </p14:cNvPr>
                <p14:cNvContentPartPr/>
                <p14:nvPr/>
              </p14:nvContentPartPr>
              <p14:xfrm>
                <a:off x="7356784" y="2984634"/>
                <a:ext cx="165240" cy="2530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1265986-EF70-04CE-595C-436BBEC34D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48144" y="2975634"/>
                  <a:ext cx="182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0DEFA23-18CD-2292-8AD7-9CB031B2DE6D}"/>
                    </a:ext>
                  </a:extLst>
                </p14:cNvPr>
                <p14:cNvContentPartPr/>
                <p14:nvPr/>
              </p14:nvContentPartPr>
              <p14:xfrm>
                <a:off x="7507984" y="2888514"/>
                <a:ext cx="271440" cy="2300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0DEFA23-18CD-2292-8AD7-9CB031B2DE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98984" y="2879514"/>
                  <a:ext cx="289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D3700E7-4092-DC8A-B90B-46E1D1C55C88}"/>
                    </a:ext>
                  </a:extLst>
                </p14:cNvPr>
                <p14:cNvContentPartPr/>
                <p14:nvPr/>
              </p14:nvContentPartPr>
              <p14:xfrm>
                <a:off x="7770784" y="2850354"/>
                <a:ext cx="153360" cy="2062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D3700E7-4092-DC8A-B90B-46E1D1C55C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61784" y="2841714"/>
                  <a:ext cx="171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FF47457-ED2B-3B30-23A8-97F9EE0BF832}"/>
                    </a:ext>
                  </a:extLst>
                </p14:cNvPr>
                <p14:cNvContentPartPr/>
                <p14:nvPr/>
              </p14:nvContentPartPr>
              <p14:xfrm>
                <a:off x="7938904" y="2778354"/>
                <a:ext cx="158760" cy="2275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FF47457-ED2B-3B30-23A8-97F9EE0BF8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0264" y="2769354"/>
                  <a:ext cx="176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BC3BF27-734F-3D3B-EDCC-F6391EA749AF}"/>
                    </a:ext>
                  </a:extLst>
                </p14:cNvPr>
                <p14:cNvContentPartPr/>
                <p14:nvPr/>
              </p14:nvContentPartPr>
              <p14:xfrm>
                <a:off x="8130784" y="2750634"/>
                <a:ext cx="249120" cy="2689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BC3BF27-734F-3D3B-EDCC-F6391EA749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21784" y="2741634"/>
                  <a:ext cx="266760" cy="286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similarity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877700" cy="177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5301208"/>
            <a:ext cx="3600400" cy="77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483453"/>
            <a:ext cx="2551784" cy="67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429000"/>
            <a:ext cx="7344816" cy="1872208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Solve for rotation matrix as before</a:t>
            </a:r>
          </a:p>
          <a:p>
            <a:pPr marL="514350" indent="-514350"/>
            <a:r>
              <a:rPr lang="en-CA" sz="2400" dirty="0"/>
              <a:t>Solve for translation and scaling factor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539552" y="5661248"/>
            <a:ext cx="6696744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affine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40768"/>
            <a:ext cx="6552728" cy="162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836" y="3212976"/>
            <a:ext cx="5198024" cy="181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373216"/>
            <a:ext cx="4176464" cy="74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212976"/>
            <a:ext cx="7344816" cy="2088232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Affine transform is linear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Solve using least-squares solution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43520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7539584" y="1550246"/>
            <a:ext cx="704824" cy="34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879348"/>
            <a:ext cx="4320480" cy="113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67544" y="3068960"/>
            <a:ext cx="7992888" cy="208823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Homography is not linear – cannot be solved in closed form.  Convert to other homogeneous coordinates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910853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467544" y="5085184"/>
            <a:ext cx="7992888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400" dirty="0"/>
              <a:t>Both sides are 3x1 vectors;  should be parallel (picture as directions, or vectors emanating out of the camera); and so cross product will be zero: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497E83F-A70C-28BD-FB9F-568F9AD57325}"/>
                  </a:ext>
                </a:extLst>
              </p14:cNvPr>
              <p14:cNvContentPartPr/>
              <p14:nvPr/>
            </p14:nvContentPartPr>
            <p14:xfrm>
              <a:off x="977224" y="3437397"/>
              <a:ext cx="6134040" cy="194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497E83F-A70C-28BD-FB9F-568F9AD5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584" y="3428397"/>
                <a:ext cx="61516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CC9B608-F641-79D9-6298-570E2447B45A}"/>
                  </a:ext>
                </a:extLst>
              </p14:cNvPr>
              <p14:cNvContentPartPr/>
              <p14:nvPr/>
            </p14:nvContentPartPr>
            <p14:xfrm>
              <a:off x="1003504" y="3752757"/>
              <a:ext cx="5839560" cy="248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CC9B608-F641-79D9-6298-570E2447B4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864" y="3744117"/>
                <a:ext cx="585720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7B6DB2-5930-463F-8BB4-2678BBE06EC7}"/>
              </a:ext>
            </a:extLst>
          </p:cNvPr>
          <p:cNvGrpSpPr/>
          <p:nvPr/>
        </p:nvGrpSpPr>
        <p:grpSpPr>
          <a:xfrm>
            <a:off x="954184" y="4363317"/>
            <a:ext cx="5689440" cy="1261440"/>
            <a:chOff x="954184" y="4363317"/>
            <a:chExt cx="5689440" cy="12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D3D30D4-B6C3-F138-539C-5446A0E93787}"/>
                    </a:ext>
                  </a:extLst>
                </p14:cNvPr>
                <p14:cNvContentPartPr/>
                <p14:nvPr/>
              </p14:nvContentPartPr>
              <p14:xfrm>
                <a:off x="954184" y="5302917"/>
                <a:ext cx="5689440" cy="321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D3D30D4-B6C3-F138-539C-5446A0E937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5544" y="5293917"/>
                  <a:ext cx="5707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9E2DE8D-B1F3-303B-D7B6-A7224FAF5648}"/>
                    </a:ext>
                  </a:extLst>
                </p14:cNvPr>
                <p14:cNvContentPartPr/>
                <p14:nvPr/>
              </p14:nvContentPartPr>
              <p14:xfrm>
                <a:off x="1558624" y="4363317"/>
                <a:ext cx="405720" cy="6876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9E2DE8D-B1F3-303B-D7B6-A7224FAF56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49624" y="4354677"/>
                  <a:ext cx="423360" cy="70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81C7C651-A29F-9937-4C0C-BC2F36AD8D91}"/>
                  </a:ext>
                </a:extLst>
              </p14:cNvPr>
              <p14:cNvContentPartPr/>
              <p14:nvPr/>
            </p14:nvContentPartPr>
            <p14:xfrm>
              <a:off x="4449424" y="6165477"/>
              <a:ext cx="2167200" cy="2041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81C7C651-A29F-9937-4C0C-BC2F36AD8D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40424" y="6156477"/>
                <a:ext cx="21848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8C95386-4739-76A2-E90E-C11B703088CB}"/>
                  </a:ext>
                </a:extLst>
              </p14:cNvPr>
              <p14:cNvContentPartPr/>
              <p14:nvPr/>
            </p14:nvContentPartPr>
            <p14:xfrm>
              <a:off x="6038464" y="5337117"/>
              <a:ext cx="56880" cy="4759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8C95386-4739-76A2-E90E-C11B703088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29464" y="5328117"/>
                <a:ext cx="7452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E4BCE1F9-93E6-260F-96A9-84690DEF2FC9}"/>
                  </a:ext>
                </a:extLst>
              </p14:cNvPr>
              <p14:cNvContentPartPr/>
              <p14:nvPr/>
            </p14:nvContentPartPr>
            <p14:xfrm>
              <a:off x="5926144" y="5447997"/>
              <a:ext cx="229320" cy="4215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E4BCE1F9-93E6-260F-96A9-84690DEF2F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17504" y="5438997"/>
                <a:ext cx="24696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B78418B6-68A9-7B11-3278-2E414AE1FBE0}"/>
              </a:ext>
            </a:extLst>
          </p:cNvPr>
          <p:cNvGrpSpPr/>
          <p:nvPr/>
        </p:nvGrpSpPr>
        <p:grpSpPr>
          <a:xfrm>
            <a:off x="2188264" y="3439917"/>
            <a:ext cx="5882400" cy="1790640"/>
            <a:chOff x="2188264" y="3439917"/>
            <a:chExt cx="5882400" cy="179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170592B-C4BC-85D6-9DB7-C5031D30459D}"/>
                    </a:ext>
                  </a:extLst>
                </p14:cNvPr>
                <p14:cNvContentPartPr/>
                <p14:nvPr/>
              </p14:nvContentPartPr>
              <p14:xfrm>
                <a:off x="2797024" y="4879557"/>
                <a:ext cx="3308760" cy="326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170592B-C4BC-85D6-9DB7-C5031D3045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88024" y="4870917"/>
                  <a:ext cx="3326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00D08A3-4167-C735-D9B9-8E06424D88DD}"/>
                    </a:ext>
                  </a:extLst>
                </p14:cNvPr>
                <p14:cNvContentPartPr/>
                <p14:nvPr/>
              </p14:nvContentPartPr>
              <p14:xfrm>
                <a:off x="5883664" y="4649517"/>
                <a:ext cx="1382040" cy="581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00D08A3-4167-C735-D9B9-8E06424D88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75024" y="4640517"/>
                  <a:ext cx="13996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FBAC64-3767-E9B2-F0F5-E80093B361F7}"/>
                    </a:ext>
                  </a:extLst>
                </p14:cNvPr>
                <p14:cNvContentPartPr/>
                <p14:nvPr/>
              </p14:nvContentPartPr>
              <p14:xfrm>
                <a:off x="7214224" y="4167837"/>
                <a:ext cx="203400" cy="21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FBAC64-3767-E9B2-F0F5-E80093B361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05224" y="4159197"/>
                  <a:ext cx="221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F235747-C71B-5CB8-0FF1-957721C86A9F}"/>
                    </a:ext>
                  </a:extLst>
                </p14:cNvPr>
                <p14:cNvContentPartPr/>
                <p14:nvPr/>
              </p14:nvContentPartPr>
              <p14:xfrm>
                <a:off x="7121344" y="4198797"/>
                <a:ext cx="368280" cy="167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F235747-C71B-5CB8-0FF1-957721C86A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2344" y="4189797"/>
                  <a:ext cx="385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F0FF840-7C29-9C45-B0BE-D7998570264D}"/>
                    </a:ext>
                  </a:extLst>
                </p14:cNvPr>
                <p14:cNvContentPartPr/>
                <p14:nvPr/>
              </p14:nvContentPartPr>
              <p14:xfrm>
                <a:off x="7357864" y="4235157"/>
                <a:ext cx="30960" cy="285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F0FF840-7C29-9C45-B0BE-D7998570264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48864" y="4226157"/>
                  <a:ext cx="48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3D27546-68DC-C3E0-E5A9-DA121F0992BF}"/>
                    </a:ext>
                  </a:extLst>
                </p14:cNvPr>
                <p14:cNvContentPartPr/>
                <p14:nvPr/>
              </p14:nvContentPartPr>
              <p14:xfrm>
                <a:off x="7553344" y="4159917"/>
                <a:ext cx="95040" cy="146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3D27546-68DC-C3E0-E5A9-DA121F0992B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44704" y="4151277"/>
                  <a:ext cx="112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744953E-B1D6-3A90-8AEE-12F28D80B060}"/>
                    </a:ext>
                  </a:extLst>
                </p14:cNvPr>
                <p14:cNvContentPartPr/>
                <p14:nvPr/>
              </p14:nvContentPartPr>
              <p14:xfrm>
                <a:off x="7548304" y="4223997"/>
                <a:ext cx="130680" cy="2149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744953E-B1D6-3A90-8AEE-12F28D80B0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39664" y="4214997"/>
                  <a:ext cx="148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54EE0F3-A2A0-4AAD-C114-DC487C69B1E4}"/>
                    </a:ext>
                  </a:extLst>
                </p14:cNvPr>
                <p14:cNvContentPartPr/>
                <p14:nvPr/>
              </p14:nvContentPartPr>
              <p14:xfrm>
                <a:off x="7658104" y="4090797"/>
                <a:ext cx="164520" cy="153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54EE0F3-A2A0-4AAD-C114-DC487C69B1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49464" y="4081797"/>
                  <a:ext cx="182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1737A98-AE11-8EA2-B455-8A288EC66272}"/>
                    </a:ext>
                  </a:extLst>
                </p14:cNvPr>
                <p14:cNvContentPartPr/>
                <p14:nvPr/>
              </p14:nvContentPartPr>
              <p14:xfrm>
                <a:off x="7645864" y="4298517"/>
                <a:ext cx="156600" cy="240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1737A98-AE11-8EA2-B455-8A288EC662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36864" y="4289517"/>
                  <a:ext cx="174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6CB1637-75A1-D4A9-8001-6DA407315E6E}"/>
                    </a:ext>
                  </a:extLst>
                </p14:cNvPr>
                <p14:cNvContentPartPr/>
                <p14:nvPr/>
              </p14:nvContentPartPr>
              <p14:xfrm>
                <a:off x="2188264" y="3727557"/>
                <a:ext cx="823680" cy="1413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6CB1637-75A1-D4A9-8001-6DA407315E6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79624" y="3718917"/>
                  <a:ext cx="84132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10B91EE-E08C-6C4F-A26C-5B7AA35D4B18}"/>
                    </a:ext>
                  </a:extLst>
                </p14:cNvPr>
                <p14:cNvContentPartPr/>
                <p14:nvPr/>
              </p14:nvContentPartPr>
              <p14:xfrm>
                <a:off x="3430264" y="3606597"/>
                <a:ext cx="3533760" cy="1535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10B91EE-E08C-6C4F-A26C-5B7AA35D4B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21624" y="3597597"/>
                  <a:ext cx="3551400" cy="15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43E114F-28BB-CAE2-6330-C8037C2B5146}"/>
                    </a:ext>
                  </a:extLst>
                </p14:cNvPr>
                <p14:cNvContentPartPr/>
                <p14:nvPr/>
              </p14:nvContentPartPr>
              <p14:xfrm>
                <a:off x="6430144" y="3885237"/>
                <a:ext cx="110160" cy="225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43E114F-28BB-CAE2-6330-C8037C2B514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21504" y="3876237"/>
                  <a:ext cx="127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6F916A6-47DB-8852-058C-D459E6B7FFF6}"/>
                    </a:ext>
                  </a:extLst>
                </p14:cNvPr>
                <p14:cNvContentPartPr/>
                <p14:nvPr/>
              </p14:nvContentPartPr>
              <p14:xfrm>
                <a:off x="6449944" y="3825837"/>
                <a:ext cx="195120" cy="2527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6F916A6-47DB-8852-058C-D459E6B7FFF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40944" y="3816837"/>
                  <a:ext cx="212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8CEDDEF-4980-DE67-CFDA-17EBE8422704}"/>
                    </a:ext>
                  </a:extLst>
                </p14:cNvPr>
                <p14:cNvContentPartPr/>
                <p14:nvPr/>
              </p14:nvContentPartPr>
              <p14:xfrm>
                <a:off x="6664144" y="3806757"/>
                <a:ext cx="75240" cy="45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8CEDDEF-4980-DE67-CFDA-17EBE842270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55504" y="3798117"/>
                  <a:ext cx="92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8FD2B8F-30C7-E7E2-36CF-DCE7A78DECE1}"/>
                    </a:ext>
                  </a:extLst>
                </p14:cNvPr>
                <p14:cNvContentPartPr/>
                <p14:nvPr/>
              </p14:nvContentPartPr>
              <p14:xfrm>
                <a:off x="6639664" y="3869037"/>
                <a:ext cx="269640" cy="1789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8FD2B8F-30C7-E7E2-36CF-DCE7A78DEC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31024" y="3860037"/>
                  <a:ext cx="28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4F9F841-35DC-F490-6DE6-A519155DE1A7}"/>
                    </a:ext>
                  </a:extLst>
                </p14:cNvPr>
                <p14:cNvContentPartPr/>
                <p14:nvPr/>
              </p14:nvContentPartPr>
              <p14:xfrm>
                <a:off x="6891664" y="3740877"/>
                <a:ext cx="222480" cy="2530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4F9F841-35DC-F490-6DE6-A519155DE1A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82664" y="3731877"/>
                  <a:ext cx="240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0DD1E28-E071-2769-A7D0-0FD78B17761A}"/>
                    </a:ext>
                  </a:extLst>
                </p14:cNvPr>
                <p14:cNvContentPartPr/>
                <p14:nvPr/>
              </p14:nvContentPartPr>
              <p14:xfrm>
                <a:off x="7207024" y="3637917"/>
                <a:ext cx="233280" cy="199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0DD1E28-E071-2769-A7D0-0FD78B1776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98024" y="3628917"/>
                  <a:ext cx="250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E9AEFA1-BACA-B68F-75AC-C39AA3C5B2E3}"/>
                    </a:ext>
                  </a:extLst>
                </p14:cNvPr>
                <p14:cNvContentPartPr/>
                <p14:nvPr/>
              </p14:nvContentPartPr>
              <p14:xfrm>
                <a:off x="7415824" y="3533517"/>
                <a:ext cx="131760" cy="95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E9AEFA1-BACA-B68F-75AC-C39AA3C5B2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06824" y="3524877"/>
                  <a:ext cx="149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D9D579B-D410-DF3E-0EF0-78421712C5B3}"/>
                    </a:ext>
                  </a:extLst>
                </p14:cNvPr>
                <p14:cNvContentPartPr/>
                <p14:nvPr/>
              </p14:nvContentPartPr>
              <p14:xfrm>
                <a:off x="7414744" y="3622437"/>
                <a:ext cx="246960" cy="167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D9D579B-D410-DF3E-0EF0-78421712C5B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6104" y="3613797"/>
                  <a:ext cx="264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8B36FC2-46BF-E886-F451-976EA0A22DD6}"/>
                    </a:ext>
                  </a:extLst>
                </p14:cNvPr>
                <p14:cNvContentPartPr/>
                <p14:nvPr/>
              </p14:nvContentPartPr>
              <p14:xfrm>
                <a:off x="7704184" y="3513717"/>
                <a:ext cx="124560" cy="181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8B36FC2-46BF-E886-F451-976EA0A22DD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95544" y="3504717"/>
                  <a:ext cx="142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423369D-CB02-048D-81D0-FE9BAACEA290}"/>
                    </a:ext>
                  </a:extLst>
                </p14:cNvPr>
                <p14:cNvContentPartPr/>
                <p14:nvPr/>
              </p14:nvContentPartPr>
              <p14:xfrm>
                <a:off x="7893904" y="3494997"/>
                <a:ext cx="121320" cy="954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423369D-CB02-048D-81D0-FE9BAACEA29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84904" y="3485997"/>
                  <a:ext cx="138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11F3B05-79AE-23B0-7659-F59AABD5F999}"/>
                    </a:ext>
                  </a:extLst>
                </p14:cNvPr>
                <p14:cNvContentPartPr/>
                <p14:nvPr/>
              </p14:nvContentPartPr>
              <p14:xfrm>
                <a:off x="7902904" y="3439917"/>
                <a:ext cx="167760" cy="146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11F3B05-79AE-23B0-7659-F59AABD5F9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93904" y="3430917"/>
                  <a:ext cx="1854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BD57D59-1FFF-0645-DDC3-6B1E7135ABC9}"/>
              </a:ext>
            </a:extLst>
          </p:cNvPr>
          <p:cNvGrpSpPr/>
          <p:nvPr/>
        </p:nvGrpSpPr>
        <p:grpSpPr>
          <a:xfrm>
            <a:off x="3922640" y="5486218"/>
            <a:ext cx="2179080" cy="903240"/>
            <a:chOff x="3922640" y="5486218"/>
            <a:chExt cx="2179080" cy="90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CFEB85-6846-4C52-1379-F2B08999B4C7}"/>
                    </a:ext>
                  </a:extLst>
                </p14:cNvPr>
                <p14:cNvContentPartPr/>
                <p14:nvPr/>
              </p14:nvContentPartPr>
              <p14:xfrm>
                <a:off x="4677560" y="5889058"/>
                <a:ext cx="425520" cy="500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CFEB85-6846-4C52-1379-F2B08999B4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59560" y="5871058"/>
                  <a:ext cx="4611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999B60-7FA6-4984-5E45-665E7C98B6F3}"/>
                    </a:ext>
                  </a:extLst>
                </p14:cNvPr>
                <p14:cNvContentPartPr/>
                <p14:nvPr/>
              </p14:nvContentPartPr>
              <p14:xfrm>
                <a:off x="5389640" y="5828938"/>
                <a:ext cx="712080" cy="53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999B60-7FA6-4984-5E45-665E7C98B6F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72000" y="5811298"/>
                  <a:ext cx="7477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87969C-76A0-3A30-7B24-0AC05FEFBA33}"/>
                    </a:ext>
                  </a:extLst>
                </p14:cNvPr>
                <p14:cNvContentPartPr/>
                <p14:nvPr/>
              </p14:nvContentPartPr>
              <p14:xfrm>
                <a:off x="3922640" y="5486218"/>
                <a:ext cx="1001880" cy="350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87969C-76A0-3A30-7B24-0AC05FEFBA3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04640" y="5468218"/>
                  <a:ext cx="1037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94897C-4B9B-A96E-D8C9-05C01AD1B4F9}"/>
                    </a:ext>
                  </a:extLst>
                </p14:cNvPr>
                <p14:cNvContentPartPr/>
                <p14:nvPr/>
              </p14:nvContentPartPr>
              <p14:xfrm>
                <a:off x="4831280" y="5762338"/>
                <a:ext cx="132120" cy="91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94897C-4B9B-A96E-D8C9-05C01AD1B4F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13640" y="5744698"/>
                  <a:ext cx="167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CE748DC-1498-FD0C-A086-8CA7B778E87B}"/>
                    </a:ext>
                  </a:extLst>
                </p14:cNvPr>
                <p14:cNvContentPartPr/>
                <p14:nvPr/>
              </p14:nvContentPartPr>
              <p14:xfrm>
                <a:off x="4662080" y="5670898"/>
                <a:ext cx="669600" cy="111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CE748DC-1498-FD0C-A086-8CA7B778E87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44080" y="5653258"/>
                  <a:ext cx="705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3A4389F-4C97-61F3-FF13-3FA947A8795B}"/>
                    </a:ext>
                  </a:extLst>
                </p14:cNvPr>
                <p14:cNvContentPartPr/>
                <p14:nvPr/>
              </p14:nvContentPartPr>
              <p14:xfrm>
                <a:off x="5243480" y="5706178"/>
                <a:ext cx="148320" cy="119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3A4389F-4C97-61F3-FF13-3FA947A8795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25840" y="5688178"/>
                  <a:ext cx="183960" cy="154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1628800"/>
            <a:ext cx="7992888" cy="280831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Write out these equations in full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There are only 2 independent equations here – use a minimum of four points to build up a set of equations</a:t>
            </a:r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4149080"/>
            <a:ext cx="575194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252336"/>
            <a:ext cx="5976664" cy="10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268760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3861048"/>
            <a:ext cx="7992888" cy="2376264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These equations have the form                   , which we need to solve with the constraint </a:t>
            </a:r>
          </a:p>
          <a:p>
            <a:pPr marL="514350" indent="-514350"/>
            <a:r>
              <a:rPr lang="en-CA" sz="2400" dirty="0"/>
              <a:t>This is a “minimum direction” problem</a:t>
            </a:r>
          </a:p>
          <a:p>
            <a:pPr marL="914400" lvl="1" indent="-514350"/>
            <a:r>
              <a:rPr lang="en-CA" sz="2000" dirty="0"/>
              <a:t>Compute SVD</a:t>
            </a:r>
          </a:p>
          <a:p>
            <a:pPr marL="914400" lvl="1" indent="-514350"/>
            <a:r>
              <a:rPr lang="en-CA" sz="2000" dirty="0"/>
              <a:t>Take last column of </a:t>
            </a:r>
          </a:p>
          <a:p>
            <a:pPr marL="514350" indent="-514350"/>
            <a:r>
              <a:rPr lang="en-CA" sz="2400" dirty="0"/>
              <a:t>Then use non-linear optimization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12776"/>
            <a:ext cx="5616624" cy="225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1384" y="3891528"/>
            <a:ext cx="1152128" cy="41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t="15068"/>
          <a:stretch>
            <a:fillRect/>
          </a:stretch>
        </p:blipFill>
        <p:spPr bwMode="auto">
          <a:xfrm>
            <a:off x="4644008" y="4293096"/>
            <a:ext cx="1296144" cy="40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 l="29163"/>
          <a:stretch>
            <a:fillRect/>
          </a:stretch>
        </p:blipFill>
        <p:spPr bwMode="auto">
          <a:xfrm>
            <a:off x="3059833" y="4975555"/>
            <a:ext cx="1440160" cy="34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1894" y="5373216"/>
            <a:ext cx="2400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7440D94-6E63-F176-9D9C-4B797AB8DA71}"/>
              </a:ext>
            </a:extLst>
          </p:cNvPr>
          <p:cNvGrpSpPr/>
          <p:nvPr/>
        </p:nvGrpSpPr>
        <p:grpSpPr>
          <a:xfrm>
            <a:off x="6395944" y="21474"/>
            <a:ext cx="806760" cy="513360"/>
            <a:chOff x="6395944" y="21474"/>
            <a:chExt cx="80676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E76FB2F-EF1F-AFEE-A9E4-4A0A06287E83}"/>
                    </a:ext>
                  </a:extLst>
                </p14:cNvPr>
                <p14:cNvContentPartPr/>
                <p14:nvPr/>
              </p14:nvContentPartPr>
              <p14:xfrm>
                <a:off x="6395944" y="21474"/>
                <a:ext cx="270720" cy="51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E76FB2F-EF1F-AFEE-A9E4-4A0A06287E8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87304" y="12474"/>
                  <a:ext cx="2883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6444ECF-B9CB-4BE2-2308-22199E2AED00}"/>
                    </a:ext>
                  </a:extLst>
                </p14:cNvPr>
                <p14:cNvContentPartPr/>
                <p14:nvPr/>
              </p14:nvContentPartPr>
              <p14:xfrm>
                <a:off x="6660184" y="208674"/>
                <a:ext cx="236880" cy="2563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6444ECF-B9CB-4BE2-2308-22199E2AED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51184" y="200034"/>
                  <a:ext cx="254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87FD047-9B0A-A3B3-6149-2E9EBCFFCA0C}"/>
                    </a:ext>
                  </a:extLst>
                </p14:cNvPr>
                <p14:cNvContentPartPr/>
                <p14:nvPr/>
              </p14:nvContentPartPr>
              <p14:xfrm>
                <a:off x="6738304" y="89514"/>
                <a:ext cx="277560" cy="415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87FD047-9B0A-A3B3-6149-2E9EBCFFCA0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9664" y="80874"/>
                  <a:ext cx="295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D220904-186F-A48D-5A91-6E7E5A0061D0}"/>
                    </a:ext>
                  </a:extLst>
                </p14:cNvPr>
                <p14:cNvContentPartPr/>
                <p14:nvPr/>
              </p14:nvContentPartPr>
              <p14:xfrm>
                <a:off x="7039984" y="286074"/>
                <a:ext cx="162720" cy="96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D220904-186F-A48D-5A91-6E7E5A0061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1344" y="277434"/>
                  <a:ext cx="180360" cy="113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539552" y="5661248"/>
            <a:ext cx="7992888" cy="576064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Given point </a:t>
            </a:r>
            <a:r>
              <a:rPr lang="en-CA" sz="2400" b="1" dirty="0"/>
              <a:t>x</a:t>
            </a:r>
            <a:r>
              <a:rPr lang="en-CA" sz="2400" dirty="0"/>
              <a:t>* in image, find position </a:t>
            </a:r>
            <a:r>
              <a:rPr lang="en-CA" sz="2400" b="1" dirty="0"/>
              <a:t>w</a:t>
            </a:r>
            <a:r>
              <a:rPr lang="en-CA" sz="2400" dirty="0"/>
              <a:t>* on object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Consider viewing a planar scene</a:t>
            </a:r>
          </a:p>
          <a:p>
            <a:r>
              <a:rPr lang="en-CA" dirty="0"/>
              <a:t>There is now a 1 to 1 mapping between points on the plane and points in the image</a:t>
            </a:r>
          </a:p>
          <a:p>
            <a:r>
              <a:rPr lang="en-CA" dirty="0"/>
              <a:t>We will investigate models for this 1 to 1 mapping</a:t>
            </a:r>
          </a:p>
          <a:p>
            <a:pPr lvl="1"/>
            <a:r>
              <a:rPr lang="en-CA" dirty="0"/>
              <a:t>Euclidean</a:t>
            </a:r>
          </a:p>
          <a:p>
            <a:pPr lvl="1"/>
            <a:r>
              <a:rPr lang="en-CA" dirty="0"/>
              <a:t>Similarity</a:t>
            </a:r>
          </a:p>
          <a:p>
            <a:pPr lvl="1"/>
            <a:r>
              <a:rPr lang="en-CA" dirty="0"/>
              <a:t>Affine transform</a:t>
            </a:r>
          </a:p>
          <a:p>
            <a:pPr lvl="1"/>
            <a:r>
              <a:rPr lang="en-CA" dirty="0"/>
              <a:t>Homography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7584" y="278092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the absence of noise, we have the relation                          , or in homogeneous coordinates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0741"/>
            <a:ext cx="6264696" cy="1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852936"/>
            <a:ext cx="1728191" cy="34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5418" y="3645024"/>
            <a:ext cx="346477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5157192"/>
            <a:ext cx="3726381" cy="98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27584" y="462351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 for the points, we simply invert this relation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Three problems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100" dirty="0"/>
              <a:t>review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73314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camera equation in homogeneous coordinates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Pre-multiply both sides by inverse of camera calibration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E4E939A-31C1-5E1E-C257-D9266C44E781}"/>
              </a:ext>
            </a:extLst>
          </p:cNvPr>
          <p:cNvGrpSpPr/>
          <p:nvPr/>
        </p:nvGrpSpPr>
        <p:grpSpPr>
          <a:xfrm>
            <a:off x="1509664" y="3449754"/>
            <a:ext cx="838080" cy="1175040"/>
            <a:chOff x="1509664" y="3449754"/>
            <a:chExt cx="838080" cy="11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B2FC4A7-464B-B80E-C93E-D76BE70AB522}"/>
                    </a:ext>
                  </a:extLst>
                </p14:cNvPr>
                <p14:cNvContentPartPr/>
                <p14:nvPr/>
              </p14:nvContentPartPr>
              <p14:xfrm>
                <a:off x="1509664" y="3449754"/>
                <a:ext cx="604440" cy="1112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B2FC4A7-464B-B80E-C93E-D76BE70AB5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01024" y="3440754"/>
                  <a:ext cx="62208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80309B4-3932-1DB8-3667-567F7BE59C2B}"/>
                    </a:ext>
                  </a:extLst>
                </p14:cNvPr>
                <p14:cNvContentPartPr/>
                <p14:nvPr/>
              </p14:nvContentPartPr>
              <p14:xfrm>
                <a:off x="1894504" y="4416714"/>
                <a:ext cx="313920" cy="208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80309B4-3932-1DB8-3667-567F7BE59C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5504" y="4407714"/>
                  <a:ext cx="331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37930A6-8A9B-68F2-5EF4-60A8FDE7ECAE}"/>
                    </a:ext>
                  </a:extLst>
                </p14:cNvPr>
                <p14:cNvContentPartPr/>
                <p14:nvPr/>
              </p14:nvContentPartPr>
              <p14:xfrm>
                <a:off x="2239024" y="4172994"/>
                <a:ext cx="57960" cy="93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37930A6-8A9B-68F2-5EF4-60A8FDE7EC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0024" y="4163994"/>
                  <a:ext cx="75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F7A29B6-E0EF-D4B0-F7BC-8E89F87DF987}"/>
                    </a:ext>
                  </a:extLst>
                </p14:cNvPr>
                <p14:cNvContentPartPr/>
                <p14:nvPr/>
              </p14:nvContentPartPr>
              <p14:xfrm>
                <a:off x="2242624" y="4182354"/>
                <a:ext cx="78480" cy="99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F7A29B6-E0EF-D4B0-F7BC-8E89F87DF9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3984" y="4173714"/>
                  <a:ext cx="96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163A894-1965-D4E6-1331-BFBB2A315DC8}"/>
                    </a:ext>
                  </a:extLst>
                </p14:cNvPr>
                <p14:cNvContentPartPr/>
                <p14:nvPr/>
              </p14:nvContentPartPr>
              <p14:xfrm>
                <a:off x="2176024" y="4189194"/>
                <a:ext cx="171720" cy="30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163A894-1965-D4E6-1331-BFBB2A315D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67384" y="4180554"/>
                  <a:ext cx="1893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BCA0AE5-B137-5B8C-2378-6EBB79F4653D}"/>
              </a:ext>
            </a:extLst>
          </p:cNvPr>
          <p:cNvGrpSpPr/>
          <p:nvPr/>
        </p:nvGrpSpPr>
        <p:grpSpPr>
          <a:xfrm>
            <a:off x="2566984" y="3984714"/>
            <a:ext cx="1032480" cy="372960"/>
            <a:chOff x="2566984" y="3984714"/>
            <a:chExt cx="10324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E323CDD-0F1A-3245-C7F9-27DEFC77A133}"/>
                    </a:ext>
                  </a:extLst>
                </p14:cNvPr>
                <p14:cNvContentPartPr/>
                <p14:nvPr/>
              </p14:nvContentPartPr>
              <p14:xfrm>
                <a:off x="2566984" y="4211514"/>
                <a:ext cx="15480" cy="146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E323CDD-0F1A-3245-C7F9-27DEFC77A1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7984" y="4202874"/>
                  <a:ext cx="33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B73FA4B-9093-E986-9065-9A71E6F36CD3}"/>
                    </a:ext>
                  </a:extLst>
                </p14:cNvPr>
                <p14:cNvContentPartPr/>
                <p14:nvPr/>
              </p14:nvContentPartPr>
              <p14:xfrm>
                <a:off x="2607304" y="4167234"/>
                <a:ext cx="201240" cy="129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B73FA4B-9093-E986-9065-9A71E6F36C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8304" y="4158594"/>
                  <a:ext cx="218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10C485C-6290-2193-5F53-C82C7199D723}"/>
                    </a:ext>
                  </a:extLst>
                </p14:cNvPr>
                <p14:cNvContentPartPr/>
                <p14:nvPr/>
              </p14:nvContentPartPr>
              <p14:xfrm>
                <a:off x="2832304" y="3984714"/>
                <a:ext cx="59400" cy="327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10C485C-6290-2193-5F53-C82C7199D7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3304" y="3976074"/>
                  <a:ext cx="77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2381B39-6B4D-A1D5-F8D8-8A148C06A1AA}"/>
                    </a:ext>
                  </a:extLst>
                </p14:cNvPr>
                <p14:cNvContentPartPr/>
                <p14:nvPr/>
              </p14:nvContentPartPr>
              <p14:xfrm>
                <a:off x="2712424" y="4109634"/>
                <a:ext cx="212760" cy="565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2381B39-6B4D-A1D5-F8D8-8A148C06A1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3784" y="4100994"/>
                  <a:ext cx="230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62F89A9-B029-7570-F726-D9074B73BABD}"/>
                    </a:ext>
                  </a:extLst>
                </p14:cNvPr>
                <p14:cNvContentPartPr/>
                <p14:nvPr/>
              </p14:nvContentPartPr>
              <p14:xfrm>
                <a:off x="2921944" y="4126554"/>
                <a:ext cx="96840" cy="116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62F89A9-B029-7570-F726-D9074B73BA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2944" y="4117554"/>
                  <a:ext cx="114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52268B9-A649-72D4-B49D-71779D502190}"/>
                    </a:ext>
                  </a:extLst>
                </p14:cNvPr>
                <p14:cNvContentPartPr/>
                <p14:nvPr/>
              </p14:nvContentPartPr>
              <p14:xfrm>
                <a:off x="3049744" y="4112514"/>
                <a:ext cx="174960" cy="108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52268B9-A649-72D4-B49D-71779D5021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0744" y="4103874"/>
                  <a:ext cx="192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5B64396-FD69-4821-0E7B-CA177C622D85}"/>
                    </a:ext>
                  </a:extLst>
                </p14:cNvPr>
                <p14:cNvContentPartPr/>
                <p14:nvPr/>
              </p14:nvContentPartPr>
              <p14:xfrm>
                <a:off x="3202384" y="4112514"/>
                <a:ext cx="105120" cy="140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5B64396-FD69-4821-0E7B-CA177C622D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3384" y="4103874"/>
                  <a:ext cx="122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E275D12-0975-715C-468A-2DD0D9BA6B13}"/>
                    </a:ext>
                  </a:extLst>
                </p14:cNvPr>
                <p14:cNvContentPartPr/>
                <p14:nvPr/>
              </p14:nvContentPartPr>
              <p14:xfrm>
                <a:off x="3360424" y="4059954"/>
                <a:ext cx="239040" cy="173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E275D12-0975-715C-468A-2DD0D9BA6B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51424" y="4050954"/>
                  <a:ext cx="2566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31A0E55-9D21-12B0-DAED-F915FA82CA0B}"/>
              </a:ext>
            </a:extLst>
          </p:cNvPr>
          <p:cNvGrpSpPr/>
          <p:nvPr/>
        </p:nvGrpSpPr>
        <p:grpSpPr>
          <a:xfrm>
            <a:off x="3888904" y="4059234"/>
            <a:ext cx="240840" cy="297720"/>
            <a:chOff x="3888904" y="4059234"/>
            <a:chExt cx="24084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24684F2-3601-9894-996F-2964149CD4FE}"/>
                    </a:ext>
                  </a:extLst>
                </p14:cNvPr>
                <p14:cNvContentPartPr/>
                <p14:nvPr/>
              </p14:nvContentPartPr>
              <p14:xfrm>
                <a:off x="3888904" y="4059234"/>
                <a:ext cx="136800" cy="297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24684F2-3601-9894-996F-2964149CD4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9904" y="4050594"/>
                  <a:ext cx="154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ACCDBDF-F2A5-91E3-998A-3DA5C6BC73A7}"/>
                    </a:ext>
                  </a:extLst>
                </p14:cNvPr>
                <p14:cNvContentPartPr/>
                <p14:nvPr/>
              </p14:nvContentPartPr>
              <p14:xfrm>
                <a:off x="3975664" y="4111794"/>
                <a:ext cx="154080" cy="1886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ACCDBDF-F2A5-91E3-998A-3DA5C6BC73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66664" y="4103154"/>
                  <a:ext cx="17172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5094F3F-990C-977F-203D-A78D3CA5457E}"/>
              </a:ext>
            </a:extLst>
          </p:cNvPr>
          <p:cNvGrpSpPr/>
          <p:nvPr/>
        </p:nvGrpSpPr>
        <p:grpSpPr>
          <a:xfrm>
            <a:off x="4260784" y="3969954"/>
            <a:ext cx="607320" cy="405000"/>
            <a:chOff x="4260784" y="3969954"/>
            <a:chExt cx="607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BD0DE7F-A910-BDC9-5491-8872F514532D}"/>
                    </a:ext>
                  </a:extLst>
                </p14:cNvPr>
                <p14:cNvContentPartPr/>
                <p14:nvPr/>
              </p14:nvContentPartPr>
              <p14:xfrm>
                <a:off x="4260784" y="3969954"/>
                <a:ext cx="130680" cy="2498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BD0DE7F-A910-BDC9-5491-8872F51453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2144" y="3960954"/>
                  <a:ext cx="148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EE036E8-365A-9C02-2B61-459B975C94FB}"/>
                    </a:ext>
                  </a:extLst>
                </p14:cNvPr>
                <p14:cNvContentPartPr/>
                <p14:nvPr/>
              </p14:nvContentPartPr>
              <p14:xfrm>
                <a:off x="4375264" y="4064274"/>
                <a:ext cx="97920" cy="36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EE036E8-365A-9C02-2B61-459B975C94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66624" y="4055634"/>
                  <a:ext cx="115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8017BC6-B992-BFA0-827A-83FDD4DD9ABA}"/>
                    </a:ext>
                  </a:extLst>
                </p14:cNvPr>
                <p14:cNvContentPartPr/>
                <p14:nvPr/>
              </p14:nvContentPartPr>
              <p14:xfrm>
                <a:off x="4288504" y="4138794"/>
                <a:ext cx="146880" cy="236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8017BC6-B992-BFA0-827A-83FDD4DD9A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79864" y="4130154"/>
                  <a:ext cx="164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8F1B8D2-93AB-4ECD-9B52-741559C29EA1}"/>
                    </a:ext>
                  </a:extLst>
                </p14:cNvPr>
                <p14:cNvContentPartPr/>
                <p14:nvPr/>
              </p14:nvContentPartPr>
              <p14:xfrm>
                <a:off x="4369864" y="4246794"/>
                <a:ext cx="77760" cy="93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8F1B8D2-93AB-4ECD-9B52-741559C29E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60864" y="4238154"/>
                  <a:ext cx="95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296F5C3-839E-2782-C41F-16F606C6145A}"/>
                    </a:ext>
                  </a:extLst>
                </p14:cNvPr>
                <p14:cNvContentPartPr/>
                <p14:nvPr/>
              </p14:nvContentPartPr>
              <p14:xfrm>
                <a:off x="4430704" y="4035114"/>
                <a:ext cx="113040" cy="3229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296F5C3-839E-2782-C41F-16F606C614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22064" y="4026474"/>
                  <a:ext cx="130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6C08972-164D-CCF2-6B9D-BDC90CEC2F9F}"/>
                    </a:ext>
                  </a:extLst>
                </p14:cNvPr>
                <p14:cNvContentPartPr/>
                <p14:nvPr/>
              </p14:nvContentPartPr>
              <p14:xfrm>
                <a:off x="4626544" y="4013514"/>
                <a:ext cx="96120" cy="203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6C08972-164D-CCF2-6B9D-BDC90CEC2F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17904" y="4004874"/>
                  <a:ext cx="113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242863F-3543-03C8-D1A9-8E9978AE5C68}"/>
                    </a:ext>
                  </a:extLst>
                </p14:cNvPr>
                <p14:cNvContentPartPr/>
                <p14:nvPr/>
              </p14:nvContentPartPr>
              <p14:xfrm>
                <a:off x="4598104" y="4055994"/>
                <a:ext cx="32040" cy="2491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242863F-3543-03C8-D1A9-8E9978AE5C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89104" y="4046994"/>
                  <a:ext cx="49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7A77F6C-9533-A07F-46A5-170AF8F61842}"/>
                    </a:ext>
                  </a:extLst>
                </p14:cNvPr>
                <p14:cNvContentPartPr/>
                <p14:nvPr/>
              </p14:nvContentPartPr>
              <p14:xfrm>
                <a:off x="4706824" y="4005594"/>
                <a:ext cx="114840" cy="2188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7A77F6C-9533-A07F-46A5-170AF8F618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98184" y="3996594"/>
                  <a:ext cx="132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97637B6-ECAB-0B32-CD94-01B8F9CD4717}"/>
                    </a:ext>
                  </a:extLst>
                </p14:cNvPr>
                <p14:cNvContentPartPr/>
                <p14:nvPr/>
              </p14:nvContentPartPr>
              <p14:xfrm>
                <a:off x="4625824" y="4075434"/>
                <a:ext cx="242280" cy="291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97637B6-ECAB-0B32-CD94-01B8F9CD47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16824" y="4066794"/>
                  <a:ext cx="25992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2BC696D-4FF0-7A43-8DE4-ECDD518DC853}"/>
              </a:ext>
            </a:extLst>
          </p:cNvPr>
          <p:cNvGrpSpPr/>
          <p:nvPr/>
        </p:nvGrpSpPr>
        <p:grpSpPr>
          <a:xfrm>
            <a:off x="145624" y="279954"/>
            <a:ext cx="532800" cy="463320"/>
            <a:chOff x="145624" y="279954"/>
            <a:chExt cx="53280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88B7B1B-CF3B-4935-5CB5-10C52A55475E}"/>
                    </a:ext>
                  </a:extLst>
                </p14:cNvPr>
                <p14:cNvContentPartPr/>
                <p14:nvPr/>
              </p14:nvContentPartPr>
              <p14:xfrm>
                <a:off x="145624" y="359154"/>
                <a:ext cx="227880" cy="384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88B7B1B-CF3B-4935-5CB5-10C52A5547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6624" y="350514"/>
                  <a:ext cx="245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69BBC64-C484-3B9A-4551-28BE71ACBB87}"/>
                    </a:ext>
                  </a:extLst>
                </p14:cNvPr>
                <p14:cNvContentPartPr/>
                <p14:nvPr/>
              </p14:nvContentPartPr>
              <p14:xfrm>
                <a:off x="323464" y="332154"/>
                <a:ext cx="156600" cy="336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69BBC64-C484-3B9A-4551-28BE71ACBB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4464" y="323154"/>
                  <a:ext cx="1742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9CD0F77-5EF7-CA16-C00C-F077B73A9EEA}"/>
                    </a:ext>
                  </a:extLst>
                </p14:cNvPr>
                <p14:cNvContentPartPr/>
                <p14:nvPr/>
              </p14:nvContentPartPr>
              <p14:xfrm>
                <a:off x="547744" y="279954"/>
                <a:ext cx="54000" cy="230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9CD0F77-5EF7-CA16-C00C-F077B73A9E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9104" y="271314"/>
                  <a:ext cx="71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D2841CE-5E97-5A44-FF31-DA89DACDEAF0}"/>
                    </a:ext>
                  </a:extLst>
                </p14:cNvPr>
                <p14:cNvContentPartPr/>
                <p14:nvPr/>
              </p14:nvContentPartPr>
              <p14:xfrm>
                <a:off x="662224" y="616554"/>
                <a:ext cx="16200" cy="64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D2841CE-5E97-5A44-FF31-DA89DACDEA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3224" y="607554"/>
                  <a:ext cx="3384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2246585-C3EC-790D-9800-CF00B32ED8A4}"/>
              </a:ext>
            </a:extLst>
          </p:cNvPr>
          <p:cNvGrpSpPr/>
          <p:nvPr/>
        </p:nvGrpSpPr>
        <p:grpSpPr>
          <a:xfrm>
            <a:off x="2342704" y="5968674"/>
            <a:ext cx="1287720" cy="377640"/>
            <a:chOff x="2342704" y="5968674"/>
            <a:chExt cx="128772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FF0AE1-5890-E0AD-FEDF-6E3B17DCC192}"/>
                    </a:ext>
                  </a:extLst>
                </p14:cNvPr>
                <p14:cNvContentPartPr/>
                <p14:nvPr/>
              </p14:nvContentPartPr>
              <p14:xfrm>
                <a:off x="2342704" y="6025554"/>
                <a:ext cx="97560" cy="123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FF0AE1-5890-E0AD-FEDF-6E3B17DCC1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3704" y="6016914"/>
                  <a:ext cx="115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D3E19C3-4E94-B4E4-A8C5-5DB6F8E15772}"/>
                    </a:ext>
                  </a:extLst>
                </p14:cNvPr>
                <p14:cNvContentPartPr/>
                <p14:nvPr/>
              </p14:nvContentPartPr>
              <p14:xfrm>
                <a:off x="2603344" y="6036354"/>
                <a:ext cx="136080" cy="268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D3E19C3-4E94-B4E4-A8C5-5DB6F8E157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94344" y="6027354"/>
                  <a:ext cx="153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E31152D-80CC-CD1C-7EAE-B1A103CC833D}"/>
                    </a:ext>
                  </a:extLst>
                </p14:cNvPr>
                <p14:cNvContentPartPr/>
                <p14:nvPr/>
              </p14:nvContentPartPr>
              <p14:xfrm>
                <a:off x="2567704" y="5968674"/>
                <a:ext cx="155160" cy="3675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E31152D-80CC-CD1C-7EAE-B1A103CC83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8704" y="5959674"/>
                  <a:ext cx="172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D48545C-2147-95C6-0719-038C195F33E7}"/>
                    </a:ext>
                  </a:extLst>
                </p14:cNvPr>
                <p14:cNvContentPartPr/>
                <p14:nvPr/>
              </p14:nvContentPartPr>
              <p14:xfrm>
                <a:off x="2770744" y="6000354"/>
                <a:ext cx="214200" cy="345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D48545C-2147-95C6-0719-038C195F33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62104" y="5991714"/>
                  <a:ext cx="2318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6D1A3B4-BD42-C6ED-DA5D-8AB3F7AF520A}"/>
                    </a:ext>
                  </a:extLst>
                </p14:cNvPr>
                <p14:cNvContentPartPr/>
                <p14:nvPr/>
              </p14:nvContentPartPr>
              <p14:xfrm>
                <a:off x="2962264" y="6185394"/>
                <a:ext cx="203400" cy="1530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6D1A3B4-BD42-C6ED-DA5D-8AB3F7AF52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3624" y="6176754"/>
                  <a:ext cx="221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BAEA201-D281-2AE9-7041-B72AC3CFDAAF}"/>
                    </a:ext>
                  </a:extLst>
                </p14:cNvPr>
                <p14:cNvContentPartPr/>
                <p14:nvPr/>
              </p14:nvContentPartPr>
              <p14:xfrm>
                <a:off x="3152704" y="6036354"/>
                <a:ext cx="13320" cy="2685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BAEA201-D281-2AE9-7041-B72AC3CFDA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44064" y="6027354"/>
                  <a:ext cx="30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3BE2575-CF2D-1275-3696-192F44CBA240}"/>
                    </a:ext>
                  </a:extLst>
                </p14:cNvPr>
                <p14:cNvContentPartPr/>
                <p14:nvPr/>
              </p14:nvContentPartPr>
              <p14:xfrm>
                <a:off x="3177184" y="6098634"/>
                <a:ext cx="64080" cy="1162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3BE2575-CF2D-1275-3696-192F44CBA2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68544" y="6089634"/>
                  <a:ext cx="81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1BF36A0-6EC9-43A4-2CCD-138EDABA9E42}"/>
                    </a:ext>
                  </a:extLst>
                </p14:cNvPr>
                <p14:cNvContentPartPr/>
                <p14:nvPr/>
              </p14:nvContentPartPr>
              <p14:xfrm>
                <a:off x="3244864" y="6013314"/>
                <a:ext cx="27360" cy="2592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1BF36A0-6EC9-43A4-2CCD-138EDABA9E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36224" y="6004674"/>
                  <a:ext cx="45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698E3A5-057B-DD80-1423-31BA80EDF1F1}"/>
                    </a:ext>
                  </a:extLst>
                </p14:cNvPr>
                <p14:cNvContentPartPr/>
                <p14:nvPr/>
              </p14:nvContentPartPr>
              <p14:xfrm>
                <a:off x="3329824" y="6090714"/>
                <a:ext cx="64440" cy="1746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698E3A5-057B-DD80-1423-31BA80EDF1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21184" y="6081714"/>
                  <a:ext cx="82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21F0562-E6CA-B82A-D1E9-E03A11190B46}"/>
                    </a:ext>
                  </a:extLst>
                </p14:cNvPr>
                <p14:cNvContentPartPr/>
                <p14:nvPr/>
              </p14:nvContentPartPr>
              <p14:xfrm>
                <a:off x="3403264" y="6055434"/>
                <a:ext cx="227160" cy="226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21F0562-E6CA-B82A-D1E9-E03A11190B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94624" y="6046794"/>
                  <a:ext cx="24480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0" name="组合 5119">
            <a:extLst>
              <a:ext uri="{FF2B5EF4-FFF2-40B4-BE49-F238E27FC236}">
                <a16:creationId xmlns:a16="http://schemas.microsoft.com/office/drawing/2014/main" id="{26D55575-9F2C-3CD6-C208-5B198FFE3B50}"/>
              </a:ext>
            </a:extLst>
          </p:cNvPr>
          <p:cNvGrpSpPr/>
          <p:nvPr/>
        </p:nvGrpSpPr>
        <p:grpSpPr>
          <a:xfrm>
            <a:off x="1051744" y="1885914"/>
            <a:ext cx="1058400" cy="463680"/>
            <a:chOff x="1051744" y="1885914"/>
            <a:chExt cx="105840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269E533-41FA-62E3-E475-4821F35BBFDC}"/>
                    </a:ext>
                  </a:extLst>
                </p14:cNvPr>
                <p14:cNvContentPartPr/>
                <p14:nvPr/>
              </p14:nvContentPartPr>
              <p14:xfrm>
                <a:off x="1051744" y="2100114"/>
                <a:ext cx="217800" cy="1382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269E533-41FA-62E3-E475-4821F35BBF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3104" y="2091474"/>
                  <a:ext cx="235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CC59270-2711-1A93-19B9-FFE647C50FAF}"/>
                    </a:ext>
                  </a:extLst>
                </p14:cNvPr>
                <p14:cNvContentPartPr/>
                <p14:nvPr/>
              </p14:nvContentPartPr>
              <p14:xfrm>
                <a:off x="1103224" y="2022354"/>
                <a:ext cx="77400" cy="327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CC59270-2711-1A93-19B9-FFE647C50F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4224" y="2013714"/>
                  <a:ext cx="95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4C23C6F-6C9C-9533-3712-2F0FB4427251}"/>
                    </a:ext>
                  </a:extLst>
                </p14:cNvPr>
                <p14:cNvContentPartPr/>
                <p14:nvPr/>
              </p14:nvContentPartPr>
              <p14:xfrm>
                <a:off x="1230304" y="1958994"/>
                <a:ext cx="80280" cy="234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4C23C6F-6C9C-9533-3712-2F0FB44272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21664" y="1950354"/>
                  <a:ext cx="97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F0E1698-3F73-10C4-EBB7-70B561C34FD5}"/>
                    </a:ext>
                  </a:extLst>
                </p14:cNvPr>
                <p14:cNvContentPartPr/>
                <p14:nvPr/>
              </p14:nvContentPartPr>
              <p14:xfrm>
                <a:off x="1338304" y="2079594"/>
                <a:ext cx="132480" cy="1152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F0E1698-3F73-10C4-EBB7-70B561C34F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29664" y="2070594"/>
                  <a:ext cx="150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E621DC4-BCAF-4CA9-E980-2533BC0139CD}"/>
                    </a:ext>
                  </a:extLst>
                </p14:cNvPr>
                <p14:cNvContentPartPr/>
                <p14:nvPr/>
              </p14:nvContentPartPr>
              <p14:xfrm>
                <a:off x="1475104" y="1935594"/>
                <a:ext cx="60840" cy="246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E621DC4-BCAF-4CA9-E980-2533BC0139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66104" y="1926954"/>
                  <a:ext cx="78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52E1DD5-A359-13A7-A08E-D369D8F28B90}"/>
                    </a:ext>
                  </a:extLst>
                </p14:cNvPr>
                <p14:cNvContentPartPr/>
                <p14:nvPr/>
              </p14:nvContentPartPr>
              <p14:xfrm>
                <a:off x="1523344" y="1910034"/>
                <a:ext cx="122400" cy="2451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52E1DD5-A359-13A7-A08E-D369D8F28B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14344" y="1901034"/>
                  <a:ext cx="140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40F3785-79C3-80AC-9F11-EDACAF6268C3}"/>
                    </a:ext>
                  </a:extLst>
                </p14:cNvPr>
                <p14:cNvContentPartPr/>
                <p14:nvPr/>
              </p14:nvContentPartPr>
              <p14:xfrm>
                <a:off x="1681024" y="1885914"/>
                <a:ext cx="429120" cy="2340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40F3785-79C3-80AC-9F11-EDACAF6268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72384" y="1876914"/>
                  <a:ext cx="446760" cy="25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36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third equation gives us an expression for </a:t>
            </a:r>
            <a:r>
              <a:rPr lang="en-CA" sz="2400" dirty="0">
                <a:latin typeface="Symbol" pitchFamily="18" charset="2"/>
              </a:rPr>
              <a:t>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423629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C7A4A1-B8A9-84DF-979B-9C4519CF00FA}"/>
              </a:ext>
            </a:extLst>
          </p:cNvPr>
          <p:cNvGrpSpPr/>
          <p:nvPr/>
        </p:nvGrpSpPr>
        <p:grpSpPr>
          <a:xfrm>
            <a:off x="2208240" y="3472560"/>
            <a:ext cx="813240" cy="387000"/>
            <a:chOff x="1238736" y="3792321"/>
            <a:chExt cx="81324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14:cNvPr>
                <p14:cNvContentPartPr/>
                <p14:nvPr/>
              </p14:nvContentPartPr>
              <p14:xfrm>
                <a:off x="1238736" y="3919041"/>
                <a:ext cx="315720" cy="260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0736" y="3901041"/>
                  <a:ext cx="351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14:cNvPr>
                <p14:cNvContentPartPr/>
                <p14:nvPr/>
              </p14:nvContentPartPr>
              <p14:xfrm>
                <a:off x="1561656" y="3891321"/>
                <a:ext cx="140040" cy="1904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3656" y="3873321"/>
                  <a:ext cx="175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14:cNvPr>
                <p14:cNvContentPartPr/>
                <p14:nvPr/>
              </p14:nvContentPartPr>
              <p14:xfrm>
                <a:off x="1808976" y="3792321"/>
                <a:ext cx="243000" cy="222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0976" y="3774321"/>
                  <a:ext cx="2786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D8CF11-BDAE-2DB8-30F6-FC747EB55CDB}"/>
              </a:ext>
            </a:extLst>
          </p:cNvPr>
          <p:cNvGrpSpPr/>
          <p:nvPr/>
        </p:nvGrpSpPr>
        <p:grpSpPr>
          <a:xfrm>
            <a:off x="3080880" y="2604960"/>
            <a:ext cx="1658160" cy="1648080"/>
            <a:chOff x="2111376" y="2924721"/>
            <a:chExt cx="1658160" cy="164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14:cNvPr>
                <p14:cNvContentPartPr/>
                <p14:nvPr/>
              </p14:nvContentPartPr>
              <p14:xfrm>
                <a:off x="2638776" y="4173201"/>
                <a:ext cx="178560" cy="1166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0776" y="4155201"/>
                  <a:ext cx="21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14:cNvPr>
                <p14:cNvContentPartPr/>
                <p14:nvPr/>
              </p14:nvContentPartPr>
              <p14:xfrm>
                <a:off x="2655696" y="4100841"/>
                <a:ext cx="50760" cy="290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7696" y="4082841"/>
                  <a:ext cx="86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14:cNvPr>
                <p14:cNvContentPartPr/>
                <p14:nvPr/>
              </p14:nvContentPartPr>
              <p14:xfrm>
                <a:off x="2879256" y="3999681"/>
                <a:ext cx="69480" cy="297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1349" y="3981681"/>
                  <a:ext cx="104936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14:cNvPr>
                <p14:cNvContentPartPr/>
                <p14:nvPr/>
              </p14:nvContentPartPr>
              <p14:xfrm>
                <a:off x="3023976" y="3986361"/>
                <a:ext cx="172800" cy="586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05976" y="3968361"/>
                  <a:ext cx="2084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14:cNvPr>
                <p14:cNvContentPartPr/>
                <p14:nvPr/>
              </p14:nvContentPartPr>
              <p14:xfrm>
                <a:off x="3296136" y="4144761"/>
                <a:ext cx="16560" cy="81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8136" y="4126840"/>
                  <a:ext cx="52200" cy="11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14:cNvPr>
                <p14:cNvContentPartPr/>
                <p14:nvPr/>
              </p14:nvContentPartPr>
              <p14:xfrm>
                <a:off x="3339696" y="3956841"/>
                <a:ext cx="9000" cy="93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1696" y="3938841"/>
                  <a:ext cx="44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14:cNvPr>
                <p14:cNvContentPartPr/>
                <p14:nvPr/>
              </p14:nvContentPartPr>
              <p14:xfrm>
                <a:off x="3412776" y="3905001"/>
                <a:ext cx="172800" cy="262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4813" y="3887001"/>
                  <a:ext cx="208366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14:cNvPr>
                <p14:cNvContentPartPr/>
                <p14:nvPr/>
              </p14:nvContentPartPr>
              <p14:xfrm>
                <a:off x="3389016" y="4019841"/>
                <a:ext cx="165960" cy="58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1016" y="4001841"/>
                  <a:ext cx="201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14:cNvPr>
                <p14:cNvContentPartPr/>
                <p14:nvPr/>
              </p14:nvContentPartPr>
              <p14:xfrm>
                <a:off x="3658656" y="3742281"/>
                <a:ext cx="110880" cy="361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0656" y="3724281"/>
                  <a:ext cx="146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14:cNvPr>
                <p14:cNvContentPartPr/>
                <p14:nvPr/>
              </p14:nvContentPartPr>
              <p14:xfrm>
                <a:off x="2217936" y="3885921"/>
                <a:ext cx="14040" cy="18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9462" y="3867921"/>
                  <a:ext cx="50618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14:cNvPr>
                <p14:cNvContentPartPr/>
                <p14:nvPr/>
              </p14:nvContentPartPr>
              <p14:xfrm>
                <a:off x="2297136" y="3489201"/>
                <a:ext cx="115200" cy="522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9192" y="3471201"/>
                  <a:ext cx="150729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14:cNvPr>
                <p14:cNvContentPartPr/>
                <p14:nvPr/>
              </p14:nvContentPartPr>
              <p14:xfrm>
                <a:off x="2255376" y="3610521"/>
                <a:ext cx="111960" cy="415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7318" y="3592521"/>
                  <a:ext cx="147715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14:cNvPr>
                <p14:cNvContentPartPr/>
                <p14:nvPr/>
              </p14:nvContentPartPr>
              <p14:xfrm>
                <a:off x="2370576" y="3516921"/>
                <a:ext cx="45360" cy="165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2432" y="3498921"/>
                  <a:ext cx="81285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14:cNvPr>
                <p14:cNvContentPartPr/>
                <p14:nvPr/>
              </p14:nvContentPartPr>
              <p14:xfrm>
                <a:off x="2403696" y="3541041"/>
                <a:ext cx="196920" cy="354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85696" y="3523041"/>
                  <a:ext cx="232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14:cNvPr>
                <p14:cNvContentPartPr/>
                <p14:nvPr/>
              </p14:nvContentPartPr>
              <p14:xfrm>
                <a:off x="2111376" y="3687561"/>
                <a:ext cx="57240" cy="21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93376" y="3669561"/>
                  <a:ext cx="92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14:cNvPr>
                <p14:cNvContentPartPr/>
                <p14:nvPr/>
              </p14:nvContentPartPr>
              <p14:xfrm>
                <a:off x="2519256" y="3379401"/>
                <a:ext cx="321120" cy="350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01276" y="3361401"/>
                  <a:ext cx="356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14:cNvPr>
                <p14:cNvContentPartPr/>
                <p14:nvPr/>
              </p14:nvContentPartPr>
              <p14:xfrm>
                <a:off x="2597376" y="3352041"/>
                <a:ext cx="205560" cy="3546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79407" y="3334041"/>
                  <a:ext cx="241138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14:cNvPr>
                <p14:cNvContentPartPr/>
                <p14:nvPr/>
              </p14:nvContentPartPr>
              <p14:xfrm>
                <a:off x="2668296" y="3534201"/>
                <a:ext cx="243720" cy="201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0296" y="3516201"/>
                  <a:ext cx="279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14:cNvPr>
                <p14:cNvContentPartPr/>
                <p14:nvPr/>
              </p14:nvContentPartPr>
              <p14:xfrm>
                <a:off x="2951256" y="3205521"/>
                <a:ext cx="388440" cy="235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3256" y="3187521"/>
                  <a:ext cx="424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14:cNvPr>
                <p14:cNvContentPartPr/>
                <p14:nvPr/>
              </p14:nvContentPartPr>
              <p14:xfrm>
                <a:off x="3333216" y="3010401"/>
                <a:ext cx="76320" cy="30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5216" y="2992401"/>
                  <a:ext cx="111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14:cNvPr>
                <p14:cNvContentPartPr/>
                <p14:nvPr/>
              </p14:nvContentPartPr>
              <p14:xfrm>
                <a:off x="3320616" y="3074841"/>
                <a:ext cx="163080" cy="162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576" y="3056841"/>
                  <a:ext cx="198799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14:cNvPr>
                <p14:cNvContentPartPr/>
                <p14:nvPr/>
              </p14:nvContentPartPr>
              <p14:xfrm>
                <a:off x="3356976" y="3259521"/>
                <a:ext cx="258480" cy="137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8976" y="3241521"/>
                  <a:ext cx="294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14:cNvPr>
                <p14:cNvContentPartPr/>
                <p14:nvPr/>
              </p14:nvContentPartPr>
              <p14:xfrm>
                <a:off x="3261216" y="2924721"/>
                <a:ext cx="32760" cy="146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3412" y="2906765"/>
                  <a:ext cx="68013" cy="1824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B853B6-991C-4736-0D4D-67769F0DFD00}"/>
              </a:ext>
            </a:extLst>
          </p:cNvPr>
          <p:cNvGrpSpPr/>
          <p:nvPr/>
        </p:nvGrpSpPr>
        <p:grpSpPr>
          <a:xfrm>
            <a:off x="4915800" y="2858040"/>
            <a:ext cx="2019960" cy="922320"/>
            <a:chOff x="3946296" y="3177801"/>
            <a:chExt cx="2019960" cy="9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14:cNvPr>
                <p14:cNvContentPartPr/>
                <p14:nvPr/>
              </p14:nvContentPartPr>
              <p14:xfrm>
                <a:off x="3946296" y="3552201"/>
                <a:ext cx="261000" cy="443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28296" y="3534186"/>
                  <a:ext cx="296640" cy="47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14:cNvPr>
                <p14:cNvContentPartPr/>
                <p14:nvPr/>
              </p14:nvContentPartPr>
              <p14:xfrm>
                <a:off x="4163736" y="3668121"/>
                <a:ext cx="102600" cy="249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5736" y="3650121"/>
                  <a:ext cx="138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14:cNvPr>
                <p14:cNvContentPartPr/>
                <p14:nvPr/>
              </p14:nvContentPartPr>
              <p14:xfrm>
                <a:off x="4296936" y="3681801"/>
                <a:ext cx="159480" cy="177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8936" y="3663764"/>
                  <a:ext cx="195120" cy="21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14:cNvPr>
                <p14:cNvContentPartPr/>
                <p14:nvPr/>
              </p14:nvContentPartPr>
              <p14:xfrm>
                <a:off x="4452096" y="3633921"/>
                <a:ext cx="120600" cy="155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34096" y="3615879"/>
                  <a:ext cx="156240" cy="190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14:cNvPr>
                <p14:cNvContentPartPr/>
                <p14:nvPr/>
              </p14:nvContentPartPr>
              <p14:xfrm>
                <a:off x="4610136" y="3577041"/>
                <a:ext cx="125280" cy="171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92136" y="3559041"/>
                  <a:ext cx="160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14:cNvPr>
                <p14:cNvContentPartPr/>
                <p14:nvPr/>
              </p14:nvContentPartPr>
              <p14:xfrm>
                <a:off x="4735416" y="3177801"/>
                <a:ext cx="170640" cy="548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7416" y="3159789"/>
                  <a:ext cx="206280" cy="583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14:cNvPr>
                <p14:cNvContentPartPr/>
                <p14:nvPr/>
              </p14:nvContentPartPr>
              <p14:xfrm>
                <a:off x="4709496" y="3434481"/>
                <a:ext cx="304200" cy="255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91496" y="3416481"/>
                  <a:ext cx="339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14:cNvPr>
                <p14:cNvContentPartPr/>
                <p14:nvPr/>
              </p14:nvContentPartPr>
              <p14:xfrm>
                <a:off x="5039616" y="3379041"/>
                <a:ext cx="99720" cy="141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21681" y="3361041"/>
                  <a:ext cx="135232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14:cNvPr>
                <p14:cNvContentPartPr/>
                <p14:nvPr/>
              </p14:nvContentPartPr>
              <p14:xfrm>
                <a:off x="5163456" y="3363561"/>
                <a:ext cx="174600" cy="111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45456" y="3345561"/>
                  <a:ext cx="210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14:cNvPr>
                <p14:cNvContentPartPr/>
                <p14:nvPr/>
              </p14:nvContentPartPr>
              <p14:xfrm>
                <a:off x="4839456" y="3960081"/>
                <a:ext cx="201600" cy="71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1456" y="3942081"/>
                  <a:ext cx="237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14:cNvPr>
                <p14:cNvContentPartPr/>
                <p14:nvPr/>
              </p14:nvContentPartPr>
              <p14:xfrm>
                <a:off x="4746576" y="3669921"/>
                <a:ext cx="449280" cy="430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28576" y="3651921"/>
                  <a:ext cx="484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14:cNvPr>
                <p14:cNvContentPartPr/>
                <p14:nvPr/>
              </p14:nvContentPartPr>
              <p14:xfrm>
                <a:off x="5253816" y="3635001"/>
                <a:ext cx="284400" cy="195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35816" y="3616968"/>
                  <a:ext cx="320040" cy="231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14:cNvPr>
                <p14:cNvContentPartPr/>
                <p14:nvPr/>
              </p14:nvContentPartPr>
              <p14:xfrm>
                <a:off x="5584296" y="3466881"/>
                <a:ext cx="62640" cy="109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66192" y="3448821"/>
                  <a:ext cx="98486" cy="144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14:cNvPr>
                <p14:cNvContentPartPr/>
                <p14:nvPr/>
              </p14:nvContentPartPr>
              <p14:xfrm>
                <a:off x="5583216" y="3556881"/>
                <a:ext cx="383040" cy="423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5216" y="3538881"/>
                  <a:ext cx="418680" cy="45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945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Minimum direction problem of the form                     , Find minimum of               subject to                  .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To solve, compute the SVD                                and then set         to the last column of         . </a:t>
              </a: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ounded Rectangle 1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633140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5120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we extract the values of         and       from        . 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Problem: the scale is arbitrary and the rows and columns of the rotation matrix  may not be orthogonal.</a:t>
            </a:r>
          </a:p>
          <a:p>
            <a:endParaRPr lang="en-CA" sz="2400" dirty="0"/>
          </a:p>
          <a:p>
            <a:r>
              <a:rPr lang="en-CA" sz="2400" dirty="0"/>
              <a:t>Solution:  compute SVD                                and then choose                          .                            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these estimates for start of non-linear optimisation.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2BDF1B0-8064-658E-CC45-26B04F3A42D2}"/>
                  </a:ext>
                </a:extLst>
              </p14:cNvPr>
              <p14:cNvContentPartPr/>
              <p14:nvPr/>
            </p14:nvContentPartPr>
            <p14:xfrm>
              <a:off x="701464" y="1895274"/>
              <a:ext cx="7702200" cy="102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2BDF1B0-8064-658E-CC45-26B04F3A42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464" y="1886274"/>
                <a:ext cx="7719840" cy="10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33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59193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1" y="4581128"/>
            <a:ext cx="6185303" cy="155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9672" y="2132856"/>
            <a:ext cx="4896544" cy="1872208"/>
            <a:chOff x="971600" y="1412776"/>
            <a:chExt cx="6661248" cy="270279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5322"/>
            <a:stretch>
              <a:fillRect/>
            </a:stretch>
          </p:blipFill>
          <p:spPr bwMode="auto">
            <a:xfrm>
              <a:off x="971600" y="1412776"/>
              <a:ext cx="6661248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5469"/>
            <a:stretch>
              <a:fillRect/>
            </a:stretch>
          </p:blipFill>
          <p:spPr bwMode="auto">
            <a:xfrm>
              <a:off x="2029232" y="2772212"/>
              <a:ext cx="3556343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/>
          <p:nvPr/>
        </p:nvSpPr>
        <p:spPr>
          <a:xfrm>
            <a:off x="827584" y="1628800"/>
            <a:ext cx="561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Writing out the camera equations in full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4047455"/>
            <a:ext cx="6550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Estimate the homography from matched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Factor out the intrinsic parameters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509120"/>
            <a:ext cx="144606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869160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DAF50C26-A695-2AD4-915F-8F1A19B94231}"/>
                  </a:ext>
                </a:extLst>
              </p14:cNvPr>
              <p14:cNvContentPartPr/>
              <p14:nvPr/>
            </p14:nvContentPartPr>
            <p14:xfrm>
              <a:off x="1583464" y="4615074"/>
              <a:ext cx="5340960" cy="161748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DAF50C26-A695-2AD4-915F-8F1A19B94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4464" y="4606074"/>
                <a:ext cx="5358600" cy="163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5B4A9-905E-AFAF-A8BC-5CB2A682DE40}"/>
              </a:ext>
            </a:extLst>
          </p:cNvPr>
          <p:cNvGrpSpPr/>
          <p:nvPr/>
        </p:nvGrpSpPr>
        <p:grpSpPr>
          <a:xfrm>
            <a:off x="5209024" y="75834"/>
            <a:ext cx="1319400" cy="479880"/>
            <a:chOff x="5209024" y="75834"/>
            <a:chExt cx="131940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BC02BEA-91A8-0EC5-ABBA-F904F44C2BD8}"/>
                    </a:ext>
                  </a:extLst>
                </p14:cNvPr>
                <p14:cNvContentPartPr/>
                <p14:nvPr/>
              </p14:nvContentPartPr>
              <p14:xfrm>
                <a:off x="5209024" y="131634"/>
                <a:ext cx="203760" cy="423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BC02BEA-91A8-0EC5-ABBA-F904F44C2B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00384" y="122634"/>
                  <a:ext cx="2214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0125B3F-B2AC-C82F-91B3-62A16C5C188E}"/>
                    </a:ext>
                  </a:extLst>
                </p14:cNvPr>
                <p14:cNvContentPartPr/>
                <p14:nvPr/>
              </p14:nvContentPartPr>
              <p14:xfrm>
                <a:off x="5422864" y="288954"/>
                <a:ext cx="281160" cy="173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0125B3F-B2AC-C82F-91B3-62A16C5C18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13864" y="279954"/>
                  <a:ext cx="298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4D5517B-9005-F8D5-5C62-2BCCA66E32FF}"/>
                    </a:ext>
                  </a:extLst>
                </p14:cNvPr>
                <p14:cNvContentPartPr/>
                <p14:nvPr/>
              </p14:nvContentPartPr>
              <p14:xfrm>
                <a:off x="5677744" y="75834"/>
                <a:ext cx="239760" cy="397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4D5517B-9005-F8D5-5C62-2BCCA66E32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69104" y="66834"/>
                  <a:ext cx="2574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80BF7F9-F5EA-229B-9876-AB7EF9F9CEBE}"/>
                    </a:ext>
                  </a:extLst>
                </p14:cNvPr>
                <p14:cNvContentPartPr/>
                <p14:nvPr/>
              </p14:nvContentPartPr>
              <p14:xfrm>
                <a:off x="5956024" y="308034"/>
                <a:ext cx="246240" cy="2476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80BF7F9-F5EA-229B-9876-AB7EF9F9CE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47384" y="299394"/>
                  <a:ext cx="263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208B9CD-B8E6-5FBE-B5D9-FFE6272B528B}"/>
                    </a:ext>
                  </a:extLst>
                </p14:cNvPr>
                <p14:cNvContentPartPr/>
                <p14:nvPr/>
              </p14:nvContentPartPr>
              <p14:xfrm>
                <a:off x="6201904" y="94554"/>
                <a:ext cx="326520" cy="347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208B9CD-B8E6-5FBE-B5D9-FFE6272B52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92904" y="85914"/>
                  <a:ext cx="34416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AA29296-FBBF-D482-CD97-903A3541FEB6}"/>
              </a:ext>
            </a:extLst>
          </p:cNvPr>
          <p:cNvGrpSpPr/>
          <p:nvPr/>
        </p:nvGrpSpPr>
        <p:grpSpPr>
          <a:xfrm>
            <a:off x="6307384" y="2775474"/>
            <a:ext cx="2549880" cy="1196640"/>
            <a:chOff x="6307384" y="2775474"/>
            <a:chExt cx="2549880" cy="11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04DFD97-CDAC-F9CD-2FEA-821C2F45D68D}"/>
                    </a:ext>
                  </a:extLst>
                </p14:cNvPr>
                <p14:cNvContentPartPr/>
                <p14:nvPr/>
              </p14:nvContentPartPr>
              <p14:xfrm>
                <a:off x="6307384" y="3593754"/>
                <a:ext cx="315000" cy="135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04DFD97-CDAC-F9CD-2FEA-821C2F45D68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98384" y="3584754"/>
                  <a:ext cx="33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F1BDF3E-B232-2451-9066-DB69FB7CCDC3}"/>
                    </a:ext>
                  </a:extLst>
                </p14:cNvPr>
                <p14:cNvContentPartPr/>
                <p14:nvPr/>
              </p14:nvContentPartPr>
              <p14:xfrm>
                <a:off x="6771784" y="2979954"/>
                <a:ext cx="218160" cy="1418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F1BDF3E-B232-2451-9066-DB69FB7CCD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3144" y="2971314"/>
                  <a:ext cx="235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343FD56-9D76-B3DB-8A6E-72D690ABF994}"/>
                    </a:ext>
                  </a:extLst>
                </p14:cNvPr>
                <p14:cNvContentPartPr/>
                <p14:nvPr/>
              </p14:nvContentPartPr>
              <p14:xfrm>
                <a:off x="6887704" y="3076074"/>
                <a:ext cx="34200" cy="112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343FD56-9D76-B3DB-8A6E-72D690ABF9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78704" y="3067434"/>
                  <a:ext cx="51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54B01EF-4502-A2E9-6C4B-8FE2E5C2C28B}"/>
                    </a:ext>
                  </a:extLst>
                </p14:cNvPr>
                <p14:cNvContentPartPr/>
                <p14:nvPr/>
              </p14:nvContentPartPr>
              <p14:xfrm>
                <a:off x="6859624" y="3081114"/>
                <a:ext cx="274680" cy="277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54B01EF-4502-A2E9-6C4B-8FE2E5C2C2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50624" y="3072474"/>
                  <a:ext cx="292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CF699E5-14D1-2C2A-AFBC-DA987CD2A4DC}"/>
                    </a:ext>
                  </a:extLst>
                </p14:cNvPr>
                <p14:cNvContentPartPr/>
                <p14:nvPr/>
              </p14:nvContentPartPr>
              <p14:xfrm>
                <a:off x="7204144" y="2988954"/>
                <a:ext cx="156960" cy="2905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CF699E5-14D1-2C2A-AFBC-DA987CD2A4D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95504" y="2979954"/>
                  <a:ext cx="174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6AB7876-4AFD-A27F-1EBB-110C5689F32F}"/>
                    </a:ext>
                  </a:extLst>
                </p14:cNvPr>
                <p14:cNvContentPartPr/>
                <p14:nvPr/>
              </p14:nvContentPartPr>
              <p14:xfrm>
                <a:off x="7380544" y="2892474"/>
                <a:ext cx="137160" cy="78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6AB7876-4AFD-A27F-1EBB-110C5689F3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71904" y="2883834"/>
                  <a:ext cx="154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275C9A0-F481-88A0-C61F-2AFC6CC3AD33}"/>
                    </a:ext>
                  </a:extLst>
                </p14:cNvPr>
                <p14:cNvContentPartPr/>
                <p14:nvPr/>
              </p14:nvContentPartPr>
              <p14:xfrm>
                <a:off x="7463344" y="2987514"/>
                <a:ext cx="68040" cy="2905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275C9A0-F481-88A0-C61F-2AFC6CC3AD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54344" y="2978874"/>
                  <a:ext cx="85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82EF55-0559-827E-CB7B-D3227C0C3C5E}"/>
                    </a:ext>
                  </a:extLst>
                </p14:cNvPr>
                <p14:cNvContentPartPr/>
                <p14:nvPr/>
              </p14:nvContentPartPr>
              <p14:xfrm>
                <a:off x="7650184" y="2869794"/>
                <a:ext cx="119160" cy="211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82EF55-0559-827E-CB7B-D3227C0C3C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41544" y="2860794"/>
                  <a:ext cx="136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3E11558-B217-D86D-FD57-53ADB0DD1675}"/>
                    </a:ext>
                  </a:extLst>
                </p14:cNvPr>
                <p14:cNvContentPartPr/>
                <p14:nvPr/>
              </p14:nvContentPartPr>
              <p14:xfrm>
                <a:off x="7792384" y="2902554"/>
                <a:ext cx="4680" cy="234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3E11558-B217-D86D-FD57-53ADB0DD16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83744" y="2893914"/>
                  <a:ext cx="22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DE4265A-EA03-4AA9-DB94-D2CF75FB63F8}"/>
                    </a:ext>
                  </a:extLst>
                </p14:cNvPr>
                <p14:cNvContentPartPr/>
                <p14:nvPr/>
              </p14:nvContentPartPr>
              <p14:xfrm>
                <a:off x="7565224" y="2807874"/>
                <a:ext cx="260280" cy="1512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DE4265A-EA03-4AA9-DB94-D2CF75FB63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56224" y="2799234"/>
                  <a:ext cx="277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A7DBE8-9F1E-29D3-737C-894459E4199C}"/>
                    </a:ext>
                  </a:extLst>
                </p14:cNvPr>
                <p14:cNvContentPartPr/>
                <p14:nvPr/>
              </p14:nvContentPartPr>
              <p14:xfrm>
                <a:off x="7754944" y="2795634"/>
                <a:ext cx="179640" cy="346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A7DBE8-9F1E-29D3-737C-894459E419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46304" y="2786994"/>
                  <a:ext cx="197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773031B-1626-78B8-690F-B09020F4DC0D}"/>
                    </a:ext>
                  </a:extLst>
                </p14:cNvPr>
                <p14:cNvContentPartPr/>
                <p14:nvPr/>
              </p14:nvContentPartPr>
              <p14:xfrm>
                <a:off x="7540744" y="2953674"/>
                <a:ext cx="283680" cy="211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773031B-1626-78B8-690F-B09020F4DC0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31744" y="2944674"/>
                  <a:ext cx="301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D294EE5-79DE-0631-E032-620BFF2AE7E9}"/>
                    </a:ext>
                  </a:extLst>
                </p14:cNvPr>
                <p14:cNvContentPartPr/>
                <p14:nvPr/>
              </p14:nvContentPartPr>
              <p14:xfrm>
                <a:off x="7951144" y="2775474"/>
                <a:ext cx="229320" cy="3517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D294EE5-79DE-0631-E032-620BFF2AE7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42144" y="2766474"/>
                  <a:ext cx="246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D72E94A-5BA5-2923-CB60-19D27A0DE9BF}"/>
                    </a:ext>
                  </a:extLst>
                </p14:cNvPr>
                <p14:cNvContentPartPr/>
                <p14:nvPr/>
              </p14:nvContentPartPr>
              <p14:xfrm>
                <a:off x="6931264" y="3548034"/>
                <a:ext cx="198000" cy="59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D72E94A-5BA5-2923-CB60-19D27A0DE9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22624" y="3539394"/>
                  <a:ext cx="215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8B06B85-C2E7-CAA1-88F5-C9547B2E0472}"/>
                    </a:ext>
                  </a:extLst>
                </p14:cNvPr>
                <p14:cNvContentPartPr/>
                <p14:nvPr/>
              </p14:nvContentPartPr>
              <p14:xfrm>
                <a:off x="6966184" y="3628674"/>
                <a:ext cx="192240" cy="253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8B06B85-C2E7-CAA1-88F5-C9547B2E047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57184" y="3619674"/>
                  <a:ext cx="20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82509B3-4A72-F3C5-CB11-1A133E27DFF3}"/>
                    </a:ext>
                  </a:extLst>
                </p14:cNvPr>
                <p14:cNvContentPartPr/>
                <p14:nvPr/>
              </p14:nvContentPartPr>
              <p14:xfrm>
                <a:off x="7216024" y="3528594"/>
                <a:ext cx="63720" cy="252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82509B3-4A72-F3C5-CB11-1A133E27DFF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07024" y="3519594"/>
                  <a:ext cx="81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B380909-DE98-F428-B7C0-07F7B9D256C2}"/>
                    </a:ext>
                  </a:extLst>
                </p14:cNvPr>
                <p14:cNvContentPartPr/>
                <p14:nvPr/>
              </p14:nvContentPartPr>
              <p14:xfrm>
                <a:off x="7307104" y="3464154"/>
                <a:ext cx="362160" cy="383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B380909-DE98-F428-B7C0-07F7B9D256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98104" y="3455154"/>
                  <a:ext cx="3798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E03FF5D-4340-A2E8-2991-E215435B0DEF}"/>
                    </a:ext>
                  </a:extLst>
                </p14:cNvPr>
                <p14:cNvContentPartPr/>
                <p14:nvPr/>
              </p14:nvContentPartPr>
              <p14:xfrm>
                <a:off x="7824784" y="3401874"/>
                <a:ext cx="282240" cy="2970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E03FF5D-4340-A2E8-2991-E215435B0DE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16144" y="3393234"/>
                  <a:ext cx="299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5333FCF-168B-AF6B-DC24-E3F009F9B22D}"/>
                    </a:ext>
                  </a:extLst>
                </p14:cNvPr>
                <p14:cNvContentPartPr/>
                <p14:nvPr/>
              </p14:nvContentPartPr>
              <p14:xfrm>
                <a:off x="7740184" y="3236994"/>
                <a:ext cx="332280" cy="7351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5333FCF-168B-AF6B-DC24-E3F009F9B2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31184" y="3227994"/>
                  <a:ext cx="34992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B753DB5-FE6F-E412-7DBD-D70342BFB826}"/>
                    </a:ext>
                  </a:extLst>
                </p14:cNvPr>
                <p14:cNvContentPartPr/>
                <p14:nvPr/>
              </p14:nvContentPartPr>
              <p14:xfrm>
                <a:off x="8281264" y="3242754"/>
                <a:ext cx="208080" cy="4194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B753DB5-FE6F-E412-7DBD-D70342BFB8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72264" y="3234114"/>
                  <a:ext cx="2257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339BCBD-C052-0A43-322D-41240C46D5B5}"/>
                    </a:ext>
                  </a:extLst>
                </p14:cNvPr>
                <p14:cNvContentPartPr/>
                <p14:nvPr/>
              </p14:nvContentPartPr>
              <p14:xfrm>
                <a:off x="8626144" y="3262194"/>
                <a:ext cx="109080" cy="77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339BCBD-C052-0A43-322D-41240C46D5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17504" y="3253194"/>
                  <a:ext cx="12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BA1C94C-D323-1A53-8F63-27C5A7C5C8BF}"/>
                    </a:ext>
                  </a:extLst>
                </p14:cNvPr>
                <p14:cNvContentPartPr/>
                <p14:nvPr/>
              </p14:nvContentPartPr>
              <p14:xfrm>
                <a:off x="8598064" y="3200994"/>
                <a:ext cx="259200" cy="333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BA1C94C-D323-1A53-8F63-27C5A7C5C8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89424" y="3192354"/>
                  <a:ext cx="27684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7" name="组合 15366">
            <a:extLst>
              <a:ext uri="{FF2B5EF4-FFF2-40B4-BE49-F238E27FC236}">
                <a16:creationId xmlns:a16="http://schemas.microsoft.com/office/drawing/2014/main" id="{2C20DA4E-79E6-8361-0976-CA60C3F370E4}"/>
              </a:ext>
            </a:extLst>
          </p:cNvPr>
          <p:cNvGrpSpPr/>
          <p:nvPr/>
        </p:nvGrpSpPr>
        <p:grpSpPr>
          <a:xfrm>
            <a:off x="100984" y="2168154"/>
            <a:ext cx="2381040" cy="1836000"/>
            <a:chOff x="100984" y="2168154"/>
            <a:chExt cx="2381040" cy="18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DFA46C5-3BDE-2236-B1CB-4D177F88C3CC}"/>
                    </a:ext>
                  </a:extLst>
                </p14:cNvPr>
                <p14:cNvContentPartPr/>
                <p14:nvPr/>
              </p14:nvContentPartPr>
              <p14:xfrm>
                <a:off x="1406344" y="3487554"/>
                <a:ext cx="320040" cy="338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DFA46C5-3BDE-2236-B1CB-4D177F88C3C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97704" y="3478914"/>
                  <a:ext cx="3376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AFC2B5E-B68C-31B2-485C-6FE6D4FC91FC}"/>
                    </a:ext>
                  </a:extLst>
                </p14:cNvPr>
                <p14:cNvContentPartPr/>
                <p14:nvPr/>
              </p14:nvContentPartPr>
              <p14:xfrm>
                <a:off x="1727464" y="3242754"/>
                <a:ext cx="137160" cy="65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AFC2B5E-B68C-31B2-485C-6FE6D4FC91F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8824" y="3234114"/>
                  <a:ext cx="154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875E496-BF68-3876-1945-E372F8854FB7}"/>
                    </a:ext>
                  </a:extLst>
                </p14:cNvPr>
                <p14:cNvContentPartPr/>
                <p14:nvPr/>
              </p14:nvContentPartPr>
              <p14:xfrm>
                <a:off x="1752664" y="3314754"/>
                <a:ext cx="377280" cy="598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875E496-BF68-3876-1945-E372F8854F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44024" y="3305754"/>
                  <a:ext cx="39492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A33D876-5323-DD19-FC37-4B382CFDFFD6}"/>
                    </a:ext>
                  </a:extLst>
                </p14:cNvPr>
                <p14:cNvContentPartPr/>
                <p14:nvPr/>
              </p14:nvContentPartPr>
              <p14:xfrm>
                <a:off x="1970104" y="3215394"/>
                <a:ext cx="159120" cy="122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A33D876-5323-DD19-FC37-4B382CFDFFD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61104" y="3206754"/>
                  <a:ext cx="176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42B7EF1-5254-2A2C-D398-69A45643E5D8}"/>
                    </a:ext>
                  </a:extLst>
                </p14:cNvPr>
                <p14:cNvContentPartPr/>
                <p14:nvPr/>
              </p14:nvContentPartPr>
              <p14:xfrm>
                <a:off x="2008624" y="3072834"/>
                <a:ext cx="167760" cy="234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42B7EF1-5254-2A2C-D398-69A45643E5D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99984" y="3064194"/>
                  <a:ext cx="185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75DD9CC-ACF1-38F7-FCDB-F41828399591}"/>
                    </a:ext>
                  </a:extLst>
                </p14:cNvPr>
                <p14:cNvContentPartPr/>
                <p14:nvPr/>
              </p14:nvContentPartPr>
              <p14:xfrm>
                <a:off x="1959304" y="3463074"/>
                <a:ext cx="160200" cy="364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75DD9CC-ACF1-38F7-FCDB-F4182839959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50664" y="3454434"/>
                  <a:ext cx="177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357990-51FA-C1EF-3678-D607AB706F41}"/>
                    </a:ext>
                  </a:extLst>
                </p14:cNvPr>
                <p14:cNvContentPartPr/>
                <p14:nvPr/>
              </p14:nvContentPartPr>
              <p14:xfrm>
                <a:off x="2178184" y="3370194"/>
                <a:ext cx="15120" cy="1666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357990-51FA-C1EF-3678-D607AB706F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69544" y="3361194"/>
                  <a:ext cx="32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E3032D8-C5AA-3AD4-A2C5-162999417908}"/>
                    </a:ext>
                  </a:extLst>
                </p14:cNvPr>
                <p14:cNvContentPartPr/>
                <p14:nvPr/>
              </p14:nvContentPartPr>
              <p14:xfrm>
                <a:off x="2125264" y="3800034"/>
                <a:ext cx="20520" cy="204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E3032D8-C5AA-3AD4-A2C5-16299941790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16264" y="3791394"/>
                  <a:ext cx="38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9A795A8-B84D-B02B-85B3-0D73903900D3}"/>
                    </a:ext>
                  </a:extLst>
                </p14:cNvPr>
                <p14:cNvContentPartPr/>
                <p14:nvPr/>
              </p14:nvContentPartPr>
              <p14:xfrm>
                <a:off x="2204464" y="2926674"/>
                <a:ext cx="277560" cy="1006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9A795A8-B84D-B02B-85B3-0D73903900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95824" y="2917674"/>
                  <a:ext cx="29520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A880BC9-DC08-EB84-8171-E579255F404C}"/>
                    </a:ext>
                  </a:extLst>
                </p14:cNvPr>
                <p14:cNvContentPartPr/>
                <p14:nvPr/>
              </p14:nvContentPartPr>
              <p14:xfrm>
                <a:off x="608944" y="3145194"/>
                <a:ext cx="1482840" cy="669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A880BC9-DC08-EB84-8171-E579255F404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9944" y="3136194"/>
                  <a:ext cx="1500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5C049D9-9F22-C78F-C352-E29BB90A367D}"/>
                    </a:ext>
                  </a:extLst>
                </p14:cNvPr>
                <p14:cNvContentPartPr/>
                <p14:nvPr/>
              </p14:nvContentPartPr>
              <p14:xfrm>
                <a:off x="128344" y="3053034"/>
                <a:ext cx="117000" cy="2923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5C049D9-9F22-C78F-C352-E29BB90A367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9704" y="3044394"/>
                  <a:ext cx="134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0DCFA09-EB77-C28F-3210-F4EA1639D08E}"/>
                    </a:ext>
                  </a:extLst>
                </p14:cNvPr>
                <p14:cNvContentPartPr/>
                <p14:nvPr/>
              </p14:nvContentPartPr>
              <p14:xfrm>
                <a:off x="100984" y="2735154"/>
                <a:ext cx="492840" cy="477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0DCFA09-EB77-C28F-3210-F4EA1639D08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344" y="2726154"/>
                  <a:ext cx="5104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A96126A-C06A-767D-4823-383533FA84F7}"/>
                    </a:ext>
                  </a:extLst>
                </p14:cNvPr>
                <p14:cNvContentPartPr/>
                <p14:nvPr/>
              </p14:nvContentPartPr>
              <p14:xfrm>
                <a:off x="223384" y="2981034"/>
                <a:ext cx="98280" cy="900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A96126A-C06A-767D-4823-383533FA84F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4384" y="2972394"/>
                  <a:ext cx="115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66F9C2E-98CE-C018-D276-796FF9E46367}"/>
                    </a:ext>
                  </a:extLst>
                </p14:cNvPr>
                <p14:cNvContentPartPr/>
                <p14:nvPr/>
              </p14:nvContentPartPr>
              <p14:xfrm>
                <a:off x="261904" y="3080754"/>
                <a:ext cx="117000" cy="152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66F9C2E-98CE-C018-D276-796FF9E463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2904" y="3072114"/>
                  <a:ext cx="134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722850E-63B9-D6ED-A680-742B404FE40B}"/>
                    </a:ext>
                  </a:extLst>
                </p14:cNvPr>
                <p14:cNvContentPartPr/>
                <p14:nvPr/>
              </p14:nvContentPartPr>
              <p14:xfrm>
                <a:off x="498064" y="2630394"/>
                <a:ext cx="302040" cy="4078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722850E-63B9-D6ED-A680-742B404FE40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9064" y="2621754"/>
                  <a:ext cx="3196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1CD9990-A834-F3EF-597A-2F81F5178BF3}"/>
                    </a:ext>
                  </a:extLst>
                </p14:cNvPr>
                <p14:cNvContentPartPr/>
                <p14:nvPr/>
              </p14:nvContentPartPr>
              <p14:xfrm>
                <a:off x="578704" y="2781594"/>
                <a:ext cx="232560" cy="234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1CD9990-A834-F3EF-597A-2F81F5178B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9704" y="2772954"/>
                  <a:ext cx="250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3EAD253-418E-9415-E7F4-97456325C3F9}"/>
                    </a:ext>
                  </a:extLst>
                </p14:cNvPr>
                <p14:cNvContentPartPr/>
                <p14:nvPr/>
              </p14:nvContentPartPr>
              <p14:xfrm>
                <a:off x="886504" y="2747394"/>
                <a:ext cx="19800" cy="130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3EAD253-418E-9415-E7F4-97456325C3F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7864" y="2738754"/>
                  <a:ext cx="37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3ED5DF3-79B2-2B3F-3431-C0B4A9407CAF}"/>
                    </a:ext>
                  </a:extLst>
                </p14:cNvPr>
                <p14:cNvContentPartPr/>
                <p14:nvPr/>
              </p14:nvContentPartPr>
              <p14:xfrm>
                <a:off x="898384" y="2643354"/>
                <a:ext cx="230400" cy="1850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3ED5DF3-79B2-2B3F-3431-C0B4A9407CA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9384" y="2634714"/>
                  <a:ext cx="248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3B9D5F9-612C-E612-81D6-6DCAF913769C}"/>
                    </a:ext>
                  </a:extLst>
                </p14:cNvPr>
                <p14:cNvContentPartPr/>
                <p14:nvPr/>
              </p14:nvContentPartPr>
              <p14:xfrm>
                <a:off x="1089904" y="2357874"/>
                <a:ext cx="194760" cy="4014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3B9D5F9-612C-E612-81D6-6DCAF913769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80904" y="2348874"/>
                  <a:ext cx="2124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B41E027-A2C3-C85E-A8E1-9E772E9D63CB}"/>
                    </a:ext>
                  </a:extLst>
                </p14:cNvPr>
                <p14:cNvContentPartPr/>
                <p14:nvPr/>
              </p14:nvContentPartPr>
              <p14:xfrm>
                <a:off x="1009624" y="2454354"/>
                <a:ext cx="372600" cy="1915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B41E027-A2C3-C85E-A8E1-9E772E9D63C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0984" y="2445354"/>
                  <a:ext cx="390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360" name="墨迹 15359">
                  <a:extLst>
                    <a:ext uri="{FF2B5EF4-FFF2-40B4-BE49-F238E27FC236}">
                      <a16:creationId xmlns:a16="http://schemas.microsoft.com/office/drawing/2014/main" id="{967CBDA3-3E29-4DF8-526A-D34E3E1ED766}"/>
                    </a:ext>
                  </a:extLst>
                </p14:cNvPr>
                <p14:cNvContentPartPr/>
                <p14:nvPr/>
              </p14:nvContentPartPr>
              <p14:xfrm>
                <a:off x="1440184" y="2425554"/>
                <a:ext cx="18360" cy="92160"/>
              </p14:xfrm>
            </p:contentPart>
          </mc:Choice>
          <mc:Fallback xmlns="">
            <p:pic>
              <p:nvPicPr>
                <p:cNvPr id="15360" name="墨迹 15359">
                  <a:extLst>
                    <a:ext uri="{FF2B5EF4-FFF2-40B4-BE49-F238E27FC236}">
                      <a16:creationId xmlns:a16="http://schemas.microsoft.com/office/drawing/2014/main" id="{967CBDA3-3E29-4DF8-526A-D34E3E1ED76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31544" y="2416554"/>
                  <a:ext cx="36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361" name="墨迹 15360">
                  <a:extLst>
                    <a:ext uri="{FF2B5EF4-FFF2-40B4-BE49-F238E27FC236}">
                      <a16:creationId xmlns:a16="http://schemas.microsoft.com/office/drawing/2014/main" id="{78612EAF-20C2-0591-1390-F52CC96CB4FA}"/>
                    </a:ext>
                  </a:extLst>
                </p14:cNvPr>
                <p14:cNvContentPartPr/>
                <p14:nvPr/>
              </p14:nvContentPartPr>
              <p14:xfrm>
                <a:off x="1449904" y="2334834"/>
                <a:ext cx="182880" cy="199080"/>
              </p14:xfrm>
            </p:contentPart>
          </mc:Choice>
          <mc:Fallback xmlns="">
            <p:pic>
              <p:nvPicPr>
                <p:cNvPr id="15361" name="墨迹 15360">
                  <a:extLst>
                    <a:ext uri="{FF2B5EF4-FFF2-40B4-BE49-F238E27FC236}">
                      <a16:creationId xmlns:a16="http://schemas.microsoft.com/office/drawing/2014/main" id="{78612EAF-20C2-0591-1390-F52CC96CB4F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40904" y="2326194"/>
                  <a:ext cx="200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365" name="墨迹 15364">
                  <a:extLst>
                    <a:ext uri="{FF2B5EF4-FFF2-40B4-BE49-F238E27FC236}">
                      <a16:creationId xmlns:a16="http://schemas.microsoft.com/office/drawing/2014/main" id="{9FC8752A-FB3C-DD8D-D0FB-FEE879135A46}"/>
                    </a:ext>
                  </a:extLst>
                </p14:cNvPr>
                <p14:cNvContentPartPr/>
                <p14:nvPr/>
              </p14:nvContentPartPr>
              <p14:xfrm>
                <a:off x="1635304" y="2213874"/>
                <a:ext cx="154440" cy="260640"/>
              </p14:xfrm>
            </p:contentPart>
          </mc:Choice>
          <mc:Fallback xmlns="">
            <p:pic>
              <p:nvPicPr>
                <p:cNvPr id="15365" name="墨迹 15364">
                  <a:extLst>
                    <a:ext uri="{FF2B5EF4-FFF2-40B4-BE49-F238E27FC236}">
                      <a16:creationId xmlns:a16="http://schemas.microsoft.com/office/drawing/2014/main" id="{9FC8752A-FB3C-DD8D-D0FB-FEE879135A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26664" y="2205234"/>
                  <a:ext cx="172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366" name="墨迹 15365">
                  <a:extLst>
                    <a:ext uri="{FF2B5EF4-FFF2-40B4-BE49-F238E27FC236}">
                      <a16:creationId xmlns:a16="http://schemas.microsoft.com/office/drawing/2014/main" id="{655940CC-D920-B9B7-9835-5B1BCFB29D2A}"/>
                    </a:ext>
                  </a:extLst>
                </p14:cNvPr>
                <p14:cNvContentPartPr/>
                <p14:nvPr/>
              </p14:nvContentPartPr>
              <p14:xfrm>
                <a:off x="1781824" y="2168154"/>
                <a:ext cx="182880" cy="124920"/>
              </p14:xfrm>
            </p:contentPart>
          </mc:Choice>
          <mc:Fallback xmlns="">
            <p:pic>
              <p:nvPicPr>
                <p:cNvPr id="15366" name="墨迹 15365">
                  <a:extLst>
                    <a:ext uri="{FF2B5EF4-FFF2-40B4-BE49-F238E27FC236}">
                      <a16:creationId xmlns:a16="http://schemas.microsoft.com/office/drawing/2014/main" id="{655940CC-D920-B9B7-9835-5B1BCFB29D2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73184" y="2159154"/>
                  <a:ext cx="200520" cy="142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Motivation: 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2492896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estimate the first two columns of rotation matrix, we compute this singular value decomposition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484784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356992"/>
            <a:ext cx="2448272" cy="105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914288"/>
            <a:ext cx="3096344" cy="113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43982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Then we set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E32168E-6C55-13D6-B2BC-B19D8C5959B7}"/>
              </a:ext>
            </a:extLst>
          </p:cNvPr>
          <p:cNvGrpSpPr/>
          <p:nvPr/>
        </p:nvGrpSpPr>
        <p:grpSpPr>
          <a:xfrm>
            <a:off x="4136224" y="2612754"/>
            <a:ext cx="5067000" cy="1143000"/>
            <a:chOff x="4136224" y="2612754"/>
            <a:chExt cx="506700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8671DCC-F8C3-C2C8-10BC-084BE25ECE20}"/>
                    </a:ext>
                  </a:extLst>
                </p14:cNvPr>
                <p14:cNvContentPartPr/>
                <p14:nvPr/>
              </p14:nvContentPartPr>
              <p14:xfrm>
                <a:off x="6924784" y="3285954"/>
                <a:ext cx="28440" cy="126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8671DCC-F8C3-C2C8-10BC-084BE25ECE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5784" y="3277314"/>
                  <a:ext cx="46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260522E-5B60-1241-1260-F714443091B0}"/>
                    </a:ext>
                  </a:extLst>
                </p14:cNvPr>
                <p14:cNvContentPartPr/>
                <p14:nvPr/>
              </p14:nvContentPartPr>
              <p14:xfrm>
                <a:off x="6137464" y="3479274"/>
                <a:ext cx="302400" cy="276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260522E-5B60-1241-1260-F714443091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28464" y="3470634"/>
                  <a:ext cx="320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6871D85-8801-BF4B-9A6D-60E0FA47060B}"/>
                    </a:ext>
                  </a:extLst>
                </p14:cNvPr>
                <p14:cNvContentPartPr/>
                <p14:nvPr/>
              </p14:nvContentPartPr>
              <p14:xfrm>
                <a:off x="6546064" y="3636954"/>
                <a:ext cx="88920" cy="26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6871D85-8801-BF4B-9A6D-60E0FA4706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7424" y="3628314"/>
                  <a:ext cx="106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5A472B0-525B-72EE-AF78-28AAF476D0DB}"/>
                    </a:ext>
                  </a:extLst>
                </p14:cNvPr>
                <p14:cNvContentPartPr/>
                <p14:nvPr/>
              </p14:nvContentPartPr>
              <p14:xfrm>
                <a:off x="6739384" y="3432834"/>
                <a:ext cx="131760" cy="193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5A472B0-525B-72EE-AF78-28AAF476D0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0384" y="3424194"/>
                  <a:ext cx="149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6A2DA2C-5BEB-6313-9F59-51E82940CFB4}"/>
                    </a:ext>
                  </a:extLst>
                </p14:cNvPr>
                <p14:cNvContentPartPr/>
                <p14:nvPr/>
              </p14:nvContentPartPr>
              <p14:xfrm>
                <a:off x="6930184" y="3413394"/>
                <a:ext cx="16200" cy="76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6A2DA2C-5BEB-6313-9F59-51E82940CF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21544" y="3404394"/>
                  <a:ext cx="33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C679F0D-9C81-F7C0-82FB-5C147176715F}"/>
                    </a:ext>
                  </a:extLst>
                </p14:cNvPr>
                <p14:cNvContentPartPr/>
                <p14:nvPr/>
              </p14:nvContentPartPr>
              <p14:xfrm>
                <a:off x="7127824" y="3383154"/>
                <a:ext cx="62640" cy="316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C679F0D-9C81-F7C0-82FB-5C14717671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19184" y="3374154"/>
                  <a:ext cx="80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B297F91-159E-C22F-519B-75AC654A1A01}"/>
                    </a:ext>
                  </a:extLst>
                </p14:cNvPr>
                <p14:cNvContentPartPr/>
                <p14:nvPr/>
              </p14:nvContentPartPr>
              <p14:xfrm>
                <a:off x="7163824" y="3429594"/>
                <a:ext cx="76680" cy="48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B297F91-159E-C22F-519B-75AC654A1A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54824" y="3420594"/>
                  <a:ext cx="94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F83E735-E068-BD6B-74B7-FEA1B6146844}"/>
                    </a:ext>
                  </a:extLst>
                </p14:cNvPr>
                <p14:cNvContentPartPr/>
                <p14:nvPr/>
              </p14:nvContentPartPr>
              <p14:xfrm>
                <a:off x="7375864" y="3356514"/>
                <a:ext cx="137520" cy="158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F83E735-E068-BD6B-74B7-FEA1B61468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7224" y="3347874"/>
                  <a:ext cx="155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ED39976-F3F1-97FF-0276-9988DF118565}"/>
                    </a:ext>
                  </a:extLst>
                </p14:cNvPr>
                <p14:cNvContentPartPr/>
                <p14:nvPr/>
              </p14:nvContentPartPr>
              <p14:xfrm>
                <a:off x="7550824" y="3290634"/>
                <a:ext cx="92160" cy="1764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ED39976-F3F1-97FF-0276-9988DF1185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41824" y="3281994"/>
                  <a:ext cx="109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74D4BFB-511C-7469-5417-B56E0BDA4082}"/>
                    </a:ext>
                  </a:extLst>
                </p14:cNvPr>
                <p14:cNvContentPartPr/>
                <p14:nvPr/>
              </p14:nvContentPartPr>
              <p14:xfrm>
                <a:off x="7696984" y="3060594"/>
                <a:ext cx="240840" cy="3808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74D4BFB-511C-7469-5417-B56E0BDA408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87984" y="3051594"/>
                  <a:ext cx="2584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63EBA14-51C2-C034-2139-E0C96E8E5A64}"/>
                    </a:ext>
                  </a:extLst>
                </p14:cNvPr>
                <p14:cNvContentPartPr/>
                <p14:nvPr/>
              </p14:nvContentPartPr>
              <p14:xfrm>
                <a:off x="8024224" y="3142314"/>
                <a:ext cx="105480" cy="1998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63EBA14-51C2-C034-2139-E0C96E8E5A6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15224" y="3133314"/>
                  <a:ext cx="123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5D4CA8A-E6C3-CDA1-0DF0-D64C05241F4E}"/>
                    </a:ext>
                  </a:extLst>
                </p14:cNvPr>
                <p14:cNvContentPartPr/>
                <p14:nvPr/>
              </p14:nvContentPartPr>
              <p14:xfrm>
                <a:off x="8164984" y="3107394"/>
                <a:ext cx="104400" cy="1969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5D4CA8A-E6C3-CDA1-0DF0-D64C05241F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56344" y="3098754"/>
                  <a:ext cx="122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F88D056-9907-DC22-B57E-40F8283B2B25}"/>
                    </a:ext>
                  </a:extLst>
                </p14:cNvPr>
                <p14:cNvContentPartPr/>
                <p14:nvPr/>
              </p14:nvContentPartPr>
              <p14:xfrm>
                <a:off x="8279464" y="3070674"/>
                <a:ext cx="26280" cy="251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F88D056-9907-DC22-B57E-40F8283B2B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70824" y="3061674"/>
                  <a:ext cx="43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60058B3-78FE-D645-C60F-70B8C6F37BB0}"/>
                    </a:ext>
                  </a:extLst>
                </p14:cNvPr>
                <p14:cNvContentPartPr/>
                <p14:nvPr/>
              </p14:nvContentPartPr>
              <p14:xfrm>
                <a:off x="8386744" y="3011634"/>
                <a:ext cx="128160" cy="2509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60058B3-78FE-D645-C60F-70B8C6F37B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77744" y="3002634"/>
                  <a:ext cx="145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09496C9-C072-0947-E125-6C4D84303469}"/>
                    </a:ext>
                  </a:extLst>
                </p14:cNvPr>
                <p14:cNvContentPartPr/>
                <p14:nvPr/>
              </p14:nvContentPartPr>
              <p14:xfrm>
                <a:off x="8547304" y="3063114"/>
                <a:ext cx="1080" cy="82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09496C9-C072-0947-E125-6C4D8430346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38304" y="3054474"/>
                  <a:ext cx="18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A514-DE96-DAE3-D820-06DDFE40B39C}"/>
                    </a:ext>
                  </a:extLst>
                </p14:cNvPr>
                <p14:cNvContentPartPr/>
                <p14:nvPr/>
              </p14:nvContentPartPr>
              <p14:xfrm>
                <a:off x="8520304" y="3156354"/>
                <a:ext cx="31320" cy="29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A514-DE96-DAE3-D820-06DDFE40B3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11304" y="3147354"/>
                  <a:ext cx="4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E80C16E-0B5E-1663-4BFE-53AF0B58AE59}"/>
                    </a:ext>
                  </a:extLst>
                </p14:cNvPr>
                <p14:cNvContentPartPr/>
                <p14:nvPr/>
              </p14:nvContentPartPr>
              <p14:xfrm>
                <a:off x="8685184" y="3124314"/>
                <a:ext cx="22680" cy="608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E80C16E-0B5E-1663-4BFE-53AF0B58AE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76184" y="3115314"/>
                  <a:ext cx="40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D36F6F2-A32F-8645-2F0A-BE48BBD49CA5}"/>
                    </a:ext>
                  </a:extLst>
                </p14:cNvPr>
                <p14:cNvContentPartPr/>
                <p14:nvPr/>
              </p14:nvContentPartPr>
              <p14:xfrm>
                <a:off x="8794624" y="2994354"/>
                <a:ext cx="22320" cy="1054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D36F6F2-A32F-8645-2F0A-BE48BBD49CA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5984" y="2985714"/>
                  <a:ext cx="39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CE75C7F-8A98-23EC-8219-C77DAF8ACCAE}"/>
                    </a:ext>
                  </a:extLst>
                </p14:cNvPr>
                <p14:cNvContentPartPr/>
                <p14:nvPr/>
              </p14:nvContentPartPr>
              <p14:xfrm>
                <a:off x="8935744" y="2903274"/>
                <a:ext cx="94320" cy="213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CE75C7F-8A98-23EC-8219-C77DAF8ACC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27104" y="2894634"/>
                  <a:ext cx="111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BD3D429-DC5D-A0A2-2F0E-7B0DB73101F2}"/>
                    </a:ext>
                  </a:extLst>
                </p14:cNvPr>
                <p14:cNvContentPartPr/>
                <p14:nvPr/>
              </p14:nvContentPartPr>
              <p14:xfrm>
                <a:off x="9003424" y="2848914"/>
                <a:ext cx="110520" cy="2991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BD3D429-DC5D-A0A2-2F0E-7B0DB73101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94424" y="2840274"/>
                  <a:ext cx="128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E75788E-11F2-CC30-C1A7-586376141706}"/>
                    </a:ext>
                  </a:extLst>
                </p14:cNvPr>
                <p14:cNvContentPartPr/>
                <p14:nvPr/>
              </p14:nvContentPartPr>
              <p14:xfrm>
                <a:off x="9021064" y="2756394"/>
                <a:ext cx="182160" cy="699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E75788E-11F2-CC30-C1A7-58637614170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12064" y="2747754"/>
                  <a:ext cx="19980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E6A6A17-81D4-E55E-0283-DA497D438308}"/>
                    </a:ext>
                  </a:extLst>
                </p14:cNvPr>
                <p14:cNvContentPartPr/>
                <p14:nvPr/>
              </p14:nvContentPartPr>
              <p14:xfrm>
                <a:off x="4136224" y="2612754"/>
                <a:ext cx="3996360" cy="400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E6A6A17-81D4-E55E-0283-DA497D43830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27584" y="2603754"/>
                  <a:ext cx="4014000" cy="41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71CA960-5239-AE9A-9AA4-438889CFB9C8}"/>
              </a:ext>
            </a:extLst>
          </p:cNvPr>
          <p:cNvGrpSpPr/>
          <p:nvPr/>
        </p:nvGrpSpPr>
        <p:grpSpPr>
          <a:xfrm>
            <a:off x="2142184" y="5296554"/>
            <a:ext cx="417600" cy="349200"/>
            <a:chOff x="2142184" y="5296554"/>
            <a:chExt cx="41760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89CD2EA-627D-0911-428B-49CE1E3C32A4}"/>
                    </a:ext>
                  </a:extLst>
                </p14:cNvPr>
                <p14:cNvContentPartPr/>
                <p14:nvPr/>
              </p14:nvContentPartPr>
              <p14:xfrm>
                <a:off x="2142184" y="5296554"/>
                <a:ext cx="266040" cy="3492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89CD2EA-627D-0911-428B-49CE1E3C32A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3184" y="5287914"/>
                  <a:ext cx="2836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3BE9C63-C786-A222-4639-620C5CFC2A43}"/>
                    </a:ext>
                  </a:extLst>
                </p14:cNvPr>
                <p14:cNvContentPartPr/>
                <p14:nvPr/>
              </p14:nvContentPartPr>
              <p14:xfrm>
                <a:off x="2422264" y="5406354"/>
                <a:ext cx="137520" cy="738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3BE9C63-C786-A222-4639-620C5CFC2A4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13624" y="5397714"/>
                  <a:ext cx="15516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B400F18A-13BF-A26A-CF29-2A1C4D7022B8}"/>
                  </a:ext>
                </a:extLst>
              </p14:cNvPr>
              <p14:cNvContentPartPr/>
              <p14:nvPr/>
            </p14:nvContentPartPr>
            <p14:xfrm>
              <a:off x="4892224" y="2175714"/>
              <a:ext cx="1450440" cy="36072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B400F18A-13BF-A26A-CF29-2A1C4D7022B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83224" y="2167074"/>
                <a:ext cx="1468080" cy="37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61" name="组合 15360">
            <a:extLst>
              <a:ext uri="{FF2B5EF4-FFF2-40B4-BE49-F238E27FC236}">
                <a16:creationId xmlns:a16="http://schemas.microsoft.com/office/drawing/2014/main" id="{28489A61-1D15-5C21-977A-DBE677CC8389}"/>
              </a:ext>
            </a:extLst>
          </p:cNvPr>
          <p:cNvGrpSpPr/>
          <p:nvPr/>
        </p:nvGrpSpPr>
        <p:grpSpPr>
          <a:xfrm>
            <a:off x="2340544" y="158634"/>
            <a:ext cx="2729520" cy="2536920"/>
            <a:chOff x="2340544" y="158634"/>
            <a:chExt cx="2729520" cy="25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3F3A08B-E9EB-E2A5-63B7-277059B0DE62}"/>
                    </a:ext>
                  </a:extLst>
                </p14:cNvPr>
                <p14:cNvContentPartPr/>
                <p14:nvPr/>
              </p14:nvContentPartPr>
              <p14:xfrm>
                <a:off x="2340544" y="1152594"/>
                <a:ext cx="2057760" cy="1542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3F3A08B-E9EB-E2A5-63B7-277059B0DE6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31904" y="1143954"/>
                  <a:ext cx="2075400" cy="15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05103F8-C932-DC7D-C233-D4EFFD8D5988}"/>
                    </a:ext>
                  </a:extLst>
                </p14:cNvPr>
                <p14:cNvContentPartPr/>
                <p14:nvPr/>
              </p14:nvContentPartPr>
              <p14:xfrm>
                <a:off x="4144864" y="1134594"/>
                <a:ext cx="12600" cy="3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05103F8-C932-DC7D-C233-D4EFFD8D598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35864" y="1125594"/>
                  <a:ext cx="30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105A50E-7BFE-570C-FCD0-36699ED966C9}"/>
                    </a:ext>
                  </a:extLst>
                </p14:cNvPr>
                <p14:cNvContentPartPr/>
                <p14:nvPr/>
              </p14:nvContentPartPr>
              <p14:xfrm>
                <a:off x="4126504" y="1101474"/>
                <a:ext cx="127800" cy="99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105A50E-7BFE-570C-FCD0-36699ED966C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17504" y="1092474"/>
                  <a:ext cx="145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373A29-F02B-0100-7D59-1C8758681784}"/>
                    </a:ext>
                  </a:extLst>
                </p14:cNvPr>
                <p14:cNvContentPartPr/>
                <p14:nvPr/>
              </p14:nvContentPartPr>
              <p14:xfrm>
                <a:off x="4144504" y="1166994"/>
                <a:ext cx="187560" cy="205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373A29-F02B-0100-7D59-1C875868178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35864" y="1157994"/>
                  <a:ext cx="205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204DA8D-2A3E-A5B8-45CC-7C227B5ECF5B}"/>
                    </a:ext>
                  </a:extLst>
                </p14:cNvPr>
                <p14:cNvContentPartPr/>
                <p14:nvPr/>
              </p14:nvContentPartPr>
              <p14:xfrm>
                <a:off x="4342504" y="1047114"/>
                <a:ext cx="280800" cy="2498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204DA8D-2A3E-A5B8-45CC-7C227B5ECF5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3504" y="1038114"/>
                  <a:ext cx="298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CCA0758-2A69-77C6-D960-9F0D88711F4F}"/>
                    </a:ext>
                  </a:extLst>
                </p14:cNvPr>
                <p14:cNvContentPartPr/>
                <p14:nvPr/>
              </p14:nvContentPartPr>
              <p14:xfrm>
                <a:off x="4467064" y="1069434"/>
                <a:ext cx="39960" cy="128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CCA0758-2A69-77C6-D960-9F0D88711F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58424" y="1060794"/>
                  <a:ext cx="57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CC38A2F-CFEA-BFDA-0BBA-E24621E6EFA7}"/>
                    </a:ext>
                  </a:extLst>
                </p14:cNvPr>
                <p14:cNvContentPartPr/>
                <p14:nvPr/>
              </p14:nvContentPartPr>
              <p14:xfrm>
                <a:off x="4477864" y="1094634"/>
                <a:ext cx="52200" cy="181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CC38A2F-CFEA-BFDA-0BBA-E24621E6EFA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68864" y="1085994"/>
                  <a:ext cx="69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5F9B808-B5C1-1EF9-EC02-293AD62C55DA}"/>
                    </a:ext>
                  </a:extLst>
                </p14:cNvPr>
                <p14:cNvContentPartPr/>
                <p14:nvPr/>
              </p14:nvContentPartPr>
              <p14:xfrm>
                <a:off x="4438264" y="1307394"/>
                <a:ext cx="139320" cy="75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5F9B808-B5C1-1EF9-EC02-293AD62C55D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29264" y="1298754"/>
                  <a:ext cx="156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A9B715-FB8A-EFC3-C6FF-0E0461915DDA}"/>
                    </a:ext>
                  </a:extLst>
                </p14:cNvPr>
                <p14:cNvContentPartPr/>
                <p14:nvPr/>
              </p14:nvContentPartPr>
              <p14:xfrm>
                <a:off x="4447984" y="1300554"/>
                <a:ext cx="181800" cy="234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A9B715-FB8A-EFC3-C6FF-0E0461915D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39344" y="1291914"/>
                  <a:ext cx="199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A2A67AD-0AB8-B6CC-9346-BC70549BE5A8}"/>
                    </a:ext>
                  </a:extLst>
                </p14:cNvPr>
                <p14:cNvContentPartPr/>
                <p14:nvPr/>
              </p14:nvContentPartPr>
              <p14:xfrm>
                <a:off x="4553464" y="1212714"/>
                <a:ext cx="294480" cy="254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A2A67AD-0AB8-B6CC-9346-BC70549BE5A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44464" y="1204074"/>
                  <a:ext cx="312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BB6D2BE-D32B-A983-ACCA-7A01B40D104B}"/>
                    </a:ext>
                  </a:extLst>
                </p14:cNvPr>
                <p14:cNvContentPartPr/>
                <p14:nvPr/>
              </p14:nvContentPartPr>
              <p14:xfrm>
                <a:off x="4849744" y="1193274"/>
                <a:ext cx="46080" cy="168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BB6D2BE-D32B-A983-ACCA-7A01B40D104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40744" y="1184274"/>
                  <a:ext cx="63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D96F658-AA4E-78D5-64F4-6C63F933328F}"/>
                    </a:ext>
                  </a:extLst>
                </p14:cNvPr>
                <p14:cNvContentPartPr/>
                <p14:nvPr/>
              </p14:nvContentPartPr>
              <p14:xfrm>
                <a:off x="4852984" y="1159434"/>
                <a:ext cx="162360" cy="361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D96F658-AA4E-78D5-64F4-6C63F93332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44344" y="1150794"/>
                  <a:ext cx="1800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D44C641-1F5A-FA5D-D555-06DA2304C644}"/>
                    </a:ext>
                  </a:extLst>
                </p14:cNvPr>
                <p14:cNvContentPartPr/>
                <p14:nvPr/>
              </p14:nvContentPartPr>
              <p14:xfrm>
                <a:off x="5061424" y="1304514"/>
                <a:ext cx="8640" cy="75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D44C641-1F5A-FA5D-D555-06DA2304C6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52424" y="1295874"/>
                  <a:ext cx="26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AD0DA04-23B7-3DB3-3A03-963A807CD58D}"/>
                    </a:ext>
                  </a:extLst>
                </p14:cNvPr>
                <p14:cNvContentPartPr/>
                <p14:nvPr/>
              </p14:nvContentPartPr>
              <p14:xfrm>
                <a:off x="3105904" y="495234"/>
                <a:ext cx="650520" cy="913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AD0DA04-23B7-3DB3-3A03-963A807CD5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96904" y="486234"/>
                  <a:ext cx="66816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C1EF463-5601-115C-C47B-E4FD1D569CF5}"/>
                    </a:ext>
                  </a:extLst>
                </p14:cNvPr>
                <p14:cNvContentPartPr/>
                <p14:nvPr/>
              </p14:nvContentPartPr>
              <p14:xfrm>
                <a:off x="3766864" y="175554"/>
                <a:ext cx="40320" cy="3740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C1EF463-5601-115C-C47B-E4FD1D569CF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7864" y="166554"/>
                  <a:ext cx="57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DB7987D-5D49-A708-94B4-420CD90C78C2}"/>
                    </a:ext>
                  </a:extLst>
                </p14:cNvPr>
                <p14:cNvContentPartPr/>
                <p14:nvPr/>
              </p14:nvContentPartPr>
              <p14:xfrm>
                <a:off x="3842464" y="158634"/>
                <a:ext cx="197280" cy="4651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DB7987D-5D49-A708-94B4-420CD90C78C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33464" y="149634"/>
                  <a:ext cx="214920" cy="48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9" name="组合 15368">
            <a:extLst>
              <a:ext uri="{FF2B5EF4-FFF2-40B4-BE49-F238E27FC236}">
                <a16:creationId xmlns:a16="http://schemas.microsoft.com/office/drawing/2014/main" id="{7B30A3C1-E803-5880-90AD-051E57504490}"/>
              </a:ext>
            </a:extLst>
          </p:cNvPr>
          <p:cNvGrpSpPr/>
          <p:nvPr/>
        </p:nvGrpSpPr>
        <p:grpSpPr>
          <a:xfrm>
            <a:off x="5455984" y="127314"/>
            <a:ext cx="2377440" cy="1835280"/>
            <a:chOff x="5455984" y="127314"/>
            <a:chExt cx="2377440" cy="183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059628B-561C-0741-DCE6-E8357F2FDE6B}"/>
                    </a:ext>
                  </a:extLst>
                </p14:cNvPr>
                <p14:cNvContentPartPr/>
                <p14:nvPr/>
              </p14:nvContentPartPr>
              <p14:xfrm>
                <a:off x="6414664" y="1507554"/>
                <a:ext cx="410400" cy="1468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059628B-561C-0741-DCE6-E8357F2FDE6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05664" y="1498914"/>
                  <a:ext cx="428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5239120-A46A-39E1-F4DE-62237FF133CC}"/>
                    </a:ext>
                  </a:extLst>
                </p14:cNvPr>
                <p14:cNvContentPartPr/>
                <p14:nvPr/>
              </p14:nvContentPartPr>
              <p14:xfrm>
                <a:off x="6795904" y="1197954"/>
                <a:ext cx="425880" cy="3913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5239120-A46A-39E1-F4DE-62237FF133C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86904" y="1189314"/>
                  <a:ext cx="4435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971D4B1-0E45-B6AF-E3C6-5D8DBD044866}"/>
                    </a:ext>
                  </a:extLst>
                </p14:cNvPr>
                <p14:cNvContentPartPr/>
                <p14:nvPr/>
              </p14:nvContentPartPr>
              <p14:xfrm>
                <a:off x="7253464" y="1195434"/>
                <a:ext cx="257400" cy="262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971D4B1-0E45-B6AF-E3C6-5D8DBD0448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44464" y="1186434"/>
                  <a:ext cx="275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2BA92EF-7AFD-03D3-20A3-EFE7A07EC0B3}"/>
                    </a:ext>
                  </a:extLst>
                </p14:cNvPr>
                <p14:cNvContentPartPr/>
                <p14:nvPr/>
              </p14:nvContentPartPr>
              <p14:xfrm>
                <a:off x="7465504" y="1169154"/>
                <a:ext cx="259200" cy="3232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2BA92EF-7AFD-03D3-20A3-EFE7A07EC0B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6504" y="1160154"/>
                  <a:ext cx="276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53A00A9-A017-D494-17D4-7B70C75A0B98}"/>
                    </a:ext>
                  </a:extLst>
                </p14:cNvPr>
                <p14:cNvContentPartPr/>
                <p14:nvPr/>
              </p14:nvContentPartPr>
              <p14:xfrm>
                <a:off x="7396024" y="1504674"/>
                <a:ext cx="182520" cy="242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53A00A9-A017-D494-17D4-7B70C75A0B9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87384" y="1495674"/>
                  <a:ext cx="200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FECE712-9CC2-815F-3614-599BA6CA5C59}"/>
                    </a:ext>
                  </a:extLst>
                </p14:cNvPr>
                <p14:cNvContentPartPr/>
                <p14:nvPr/>
              </p14:nvContentPartPr>
              <p14:xfrm>
                <a:off x="7309264" y="1559394"/>
                <a:ext cx="306000" cy="2908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FECE712-9CC2-815F-3614-599BA6CA5C5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00624" y="1550394"/>
                  <a:ext cx="3236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A667411-F72F-6971-18A1-47728AA74790}"/>
                    </a:ext>
                  </a:extLst>
                </p14:cNvPr>
                <p14:cNvContentPartPr/>
                <p14:nvPr/>
              </p14:nvContentPartPr>
              <p14:xfrm>
                <a:off x="7686544" y="1504314"/>
                <a:ext cx="146880" cy="4582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A667411-F72F-6971-18A1-47728AA7479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77904" y="1495674"/>
                  <a:ext cx="1645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360" name="墨迹 15359">
                  <a:extLst>
                    <a:ext uri="{FF2B5EF4-FFF2-40B4-BE49-F238E27FC236}">
                      <a16:creationId xmlns:a16="http://schemas.microsoft.com/office/drawing/2014/main" id="{CB011BB8-1A33-84B1-F605-30E1C02B46AD}"/>
                    </a:ext>
                  </a:extLst>
                </p14:cNvPr>
                <p14:cNvContentPartPr/>
                <p14:nvPr/>
              </p14:nvContentPartPr>
              <p14:xfrm>
                <a:off x="5455984" y="404874"/>
                <a:ext cx="739440" cy="1152000"/>
              </p14:xfrm>
            </p:contentPart>
          </mc:Choice>
          <mc:Fallback xmlns="">
            <p:pic>
              <p:nvPicPr>
                <p:cNvPr id="15360" name="墨迹 15359">
                  <a:extLst>
                    <a:ext uri="{FF2B5EF4-FFF2-40B4-BE49-F238E27FC236}">
                      <a16:creationId xmlns:a16="http://schemas.microsoft.com/office/drawing/2014/main" id="{CB011BB8-1A33-84B1-F605-30E1C02B46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47344" y="395874"/>
                  <a:ext cx="757080" cy="11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362" name="墨迹 15361">
                  <a:extLst>
                    <a:ext uri="{FF2B5EF4-FFF2-40B4-BE49-F238E27FC236}">
                      <a16:creationId xmlns:a16="http://schemas.microsoft.com/office/drawing/2014/main" id="{69A69AC9-46C6-3309-B77D-D7FC0F3698B1}"/>
                    </a:ext>
                  </a:extLst>
                </p14:cNvPr>
                <p14:cNvContentPartPr/>
                <p14:nvPr/>
              </p14:nvContentPartPr>
              <p14:xfrm>
                <a:off x="6328984" y="127314"/>
                <a:ext cx="474480" cy="353520"/>
              </p14:xfrm>
            </p:contentPart>
          </mc:Choice>
          <mc:Fallback xmlns="">
            <p:pic>
              <p:nvPicPr>
                <p:cNvPr id="15362" name="墨迹 15361">
                  <a:extLst>
                    <a:ext uri="{FF2B5EF4-FFF2-40B4-BE49-F238E27FC236}">
                      <a16:creationId xmlns:a16="http://schemas.microsoft.com/office/drawing/2014/main" id="{69A69AC9-46C6-3309-B77D-D7FC0F3698B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20344" y="118314"/>
                  <a:ext cx="49212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8" name="组合 15367">
            <a:extLst>
              <a:ext uri="{FF2B5EF4-FFF2-40B4-BE49-F238E27FC236}">
                <a16:creationId xmlns:a16="http://schemas.microsoft.com/office/drawing/2014/main" id="{1D34D85F-00EC-30A9-D8F9-472811EE734A}"/>
              </a:ext>
            </a:extLst>
          </p:cNvPr>
          <p:cNvGrpSpPr/>
          <p:nvPr/>
        </p:nvGrpSpPr>
        <p:grpSpPr>
          <a:xfrm>
            <a:off x="-334616" y="306954"/>
            <a:ext cx="580680" cy="608400"/>
            <a:chOff x="-334616" y="306954"/>
            <a:chExt cx="58068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363" name="墨迹 15362">
                  <a:extLst>
                    <a:ext uri="{FF2B5EF4-FFF2-40B4-BE49-F238E27FC236}">
                      <a16:creationId xmlns:a16="http://schemas.microsoft.com/office/drawing/2014/main" id="{17211C9F-CFD8-067D-9735-3B289FAE21D3}"/>
                    </a:ext>
                  </a:extLst>
                </p14:cNvPr>
                <p14:cNvContentPartPr/>
                <p14:nvPr/>
              </p14:nvContentPartPr>
              <p14:xfrm>
                <a:off x="-334616" y="369954"/>
                <a:ext cx="152640" cy="545400"/>
              </p14:xfrm>
            </p:contentPart>
          </mc:Choice>
          <mc:Fallback xmlns="">
            <p:pic>
              <p:nvPicPr>
                <p:cNvPr id="15363" name="墨迹 15362">
                  <a:extLst>
                    <a:ext uri="{FF2B5EF4-FFF2-40B4-BE49-F238E27FC236}">
                      <a16:creationId xmlns:a16="http://schemas.microsoft.com/office/drawing/2014/main" id="{17211C9F-CFD8-067D-9735-3B289FAE21D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-343256" y="361314"/>
                  <a:ext cx="1702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365" name="墨迹 15364">
                  <a:extLst>
                    <a:ext uri="{FF2B5EF4-FFF2-40B4-BE49-F238E27FC236}">
                      <a16:creationId xmlns:a16="http://schemas.microsoft.com/office/drawing/2014/main" id="{D07053C8-AC79-D7AD-9035-9DDD16192D75}"/>
                    </a:ext>
                  </a:extLst>
                </p14:cNvPr>
                <p14:cNvContentPartPr/>
                <p14:nvPr/>
              </p14:nvContentPartPr>
              <p14:xfrm>
                <a:off x="-162896" y="306954"/>
                <a:ext cx="267840" cy="373680"/>
              </p14:xfrm>
            </p:contentPart>
          </mc:Choice>
          <mc:Fallback xmlns="">
            <p:pic>
              <p:nvPicPr>
                <p:cNvPr id="15365" name="墨迹 15364">
                  <a:extLst>
                    <a:ext uri="{FF2B5EF4-FFF2-40B4-BE49-F238E27FC236}">
                      <a16:creationId xmlns:a16="http://schemas.microsoft.com/office/drawing/2014/main" id="{D07053C8-AC79-D7AD-9035-9DDD16192D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-171536" y="297954"/>
                  <a:ext cx="2854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66" name="墨迹 15365">
                  <a:extLst>
                    <a:ext uri="{FF2B5EF4-FFF2-40B4-BE49-F238E27FC236}">
                      <a16:creationId xmlns:a16="http://schemas.microsoft.com/office/drawing/2014/main" id="{433793B2-B666-A98B-63B1-67BAAA8AA1EF}"/>
                    </a:ext>
                  </a:extLst>
                </p14:cNvPr>
                <p14:cNvContentPartPr/>
                <p14:nvPr/>
              </p14:nvContentPartPr>
              <p14:xfrm>
                <a:off x="116824" y="377874"/>
                <a:ext cx="129240" cy="156960"/>
              </p14:xfrm>
            </p:contentPart>
          </mc:Choice>
          <mc:Fallback xmlns="">
            <p:pic>
              <p:nvPicPr>
                <p:cNvPr id="15366" name="墨迹 15365">
                  <a:extLst>
                    <a:ext uri="{FF2B5EF4-FFF2-40B4-BE49-F238E27FC236}">
                      <a16:creationId xmlns:a16="http://schemas.microsoft.com/office/drawing/2014/main" id="{433793B2-B666-A98B-63B1-67BAAA8AA1E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824" y="369234"/>
                  <a:ext cx="146880" cy="17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9423BB1-1D0F-5BE1-75CB-27E9928EFAD6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8172400" y="3626154"/>
            <a:ext cx="4123330" cy="249057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1599183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the last column using the cross product of first two columns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Make sure the determinant is 1 – if it is -1 then multiply last column by -1.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translation scaling factor between old and new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576" y="5415607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Finally, set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335487"/>
            <a:ext cx="3168352" cy="79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487615"/>
            <a:ext cx="3168352" cy="37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C8D38D6-1232-D9F4-3469-D642A6F3B720}"/>
              </a:ext>
            </a:extLst>
          </p:cNvPr>
          <p:cNvGrpSpPr/>
          <p:nvPr/>
        </p:nvGrpSpPr>
        <p:grpSpPr>
          <a:xfrm>
            <a:off x="3736624" y="1102194"/>
            <a:ext cx="2016360" cy="1513080"/>
            <a:chOff x="3736624" y="1102194"/>
            <a:chExt cx="2016360" cy="15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8C19CD8-3AF1-5441-3664-C048F8C3CE35}"/>
                    </a:ext>
                  </a:extLst>
                </p14:cNvPr>
                <p14:cNvContentPartPr/>
                <p14:nvPr/>
              </p14:nvContentPartPr>
              <p14:xfrm>
                <a:off x="3736624" y="2234034"/>
                <a:ext cx="289080" cy="3812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8C19CD8-3AF1-5441-3664-C048F8C3CE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27624" y="2225394"/>
                  <a:ext cx="3067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17834A3-C0FB-1C2F-4B5E-1A2DC802C07E}"/>
                    </a:ext>
                  </a:extLst>
                </p14:cNvPr>
                <p14:cNvContentPartPr/>
                <p14:nvPr/>
              </p14:nvContentPartPr>
              <p14:xfrm>
                <a:off x="4091584" y="2189394"/>
                <a:ext cx="144360" cy="288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17834A3-C0FB-1C2F-4B5E-1A2DC802C0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2584" y="2180394"/>
                  <a:ext cx="16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E61481E-C843-6740-440D-EE5B18AC738B}"/>
                    </a:ext>
                  </a:extLst>
                </p14:cNvPr>
                <p14:cNvContentPartPr/>
                <p14:nvPr/>
              </p14:nvContentPartPr>
              <p14:xfrm>
                <a:off x="4052704" y="2228994"/>
                <a:ext cx="182880" cy="333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E61481E-C843-6740-440D-EE5B18AC73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44064" y="2220354"/>
                  <a:ext cx="200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2702636-952E-34B5-5A3B-10C57A0F249B}"/>
                    </a:ext>
                  </a:extLst>
                </p14:cNvPr>
                <p14:cNvContentPartPr/>
                <p14:nvPr/>
              </p14:nvContentPartPr>
              <p14:xfrm>
                <a:off x="4448704" y="2296674"/>
                <a:ext cx="14400" cy="22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2702636-952E-34B5-5A3B-10C57A0F24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40064" y="2288034"/>
                  <a:ext cx="32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D7BB47C-5622-5029-7C0B-E40BF6074C13}"/>
                    </a:ext>
                  </a:extLst>
                </p14:cNvPr>
                <p14:cNvContentPartPr/>
                <p14:nvPr/>
              </p14:nvContentPartPr>
              <p14:xfrm>
                <a:off x="4424584" y="2397834"/>
                <a:ext cx="60480" cy="7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D7BB47C-5622-5029-7C0B-E40BF6074C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15944" y="2389194"/>
                  <a:ext cx="78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64AD1F3-97FF-A963-AC20-B8C234E7C0FE}"/>
                    </a:ext>
                  </a:extLst>
                </p14:cNvPr>
                <p14:cNvContentPartPr/>
                <p14:nvPr/>
              </p14:nvContentPartPr>
              <p14:xfrm>
                <a:off x="4571824" y="2496834"/>
                <a:ext cx="37800" cy="112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64AD1F3-97FF-A963-AC20-B8C234E7C0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63184" y="2487834"/>
                  <a:ext cx="55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AC84C41-A493-2433-4030-7EDDC99D5BDE}"/>
                    </a:ext>
                  </a:extLst>
                </p14:cNvPr>
                <p14:cNvContentPartPr/>
                <p14:nvPr/>
              </p14:nvContentPartPr>
              <p14:xfrm>
                <a:off x="4765144" y="2301714"/>
                <a:ext cx="117360" cy="1699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AC84C41-A493-2433-4030-7EDDC99D5B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56144" y="2293074"/>
                  <a:ext cx="135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06A9348-05BC-0362-82BC-A8FCA310AC83}"/>
                    </a:ext>
                  </a:extLst>
                </p14:cNvPr>
                <p14:cNvContentPartPr/>
                <p14:nvPr/>
              </p14:nvContentPartPr>
              <p14:xfrm>
                <a:off x="4845784" y="2179314"/>
                <a:ext cx="231480" cy="378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06A9348-05BC-0362-82BC-A8FCA310AC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36784" y="2170314"/>
                  <a:ext cx="249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F9067C1-E29F-D8E0-56F7-E64A9592479B}"/>
                    </a:ext>
                  </a:extLst>
                </p14:cNvPr>
                <p14:cNvContentPartPr/>
                <p14:nvPr/>
              </p14:nvContentPartPr>
              <p14:xfrm>
                <a:off x="4491904" y="1469754"/>
                <a:ext cx="448200" cy="622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F9067C1-E29F-D8E0-56F7-E64A959247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82904" y="1461114"/>
                  <a:ext cx="4658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7BBB817-9291-97FE-24E2-EE5FA9632126}"/>
                    </a:ext>
                  </a:extLst>
                </p14:cNvPr>
                <p14:cNvContentPartPr/>
                <p14:nvPr/>
              </p14:nvContentPartPr>
              <p14:xfrm>
                <a:off x="5081944" y="1268874"/>
                <a:ext cx="176400" cy="42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7BBB817-9291-97FE-24E2-EE5FA96321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73304" y="1259874"/>
                  <a:ext cx="194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B973872-8ECA-3675-7892-BF508D9EA534}"/>
                    </a:ext>
                  </a:extLst>
                </p14:cNvPr>
                <p14:cNvContentPartPr/>
                <p14:nvPr/>
              </p14:nvContentPartPr>
              <p14:xfrm>
                <a:off x="5200024" y="1274994"/>
                <a:ext cx="83880" cy="360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B973872-8ECA-3675-7892-BF508D9EA5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91384" y="1265994"/>
                  <a:ext cx="101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C545874-5032-A8F2-225A-0816D34125DE}"/>
                    </a:ext>
                  </a:extLst>
                </p14:cNvPr>
                <p14:cNvContentPartPr/>
                <p14:nvPr/>
              </p14:nvContentPartPr>
              <p14:xfrm>
                <a:off x="5413864" y="1102194"/>
                <a:ext cx="339120" cy="515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C545874-5032-A8F2-225A-0816D34125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05224" y="1093194"/>
                  <a:ext cx="35676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47007F9-1A4A-8910-A365-71E83467783A}"/>
              </a:ext>
            </a:extLst>
          </p:cNvPr>
          <p:cNvGrpSpPr/>
          <p:nvPr/>
        </p:nvGrpSpPr>
        <p:grpSpPr>
          <a:xfrm>
            <a:off x="5323864" y="2076714"/>
            <a:ext cx="3597840" cy="783720"/>
            <a:chOff x="5323864" y="2076714"/>
            <a:chExt cx="3597840" cy="78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52B700B-D15C-83B5-DA77-9C0A8E8B37C6}"/>
                    </a:ext>
                  </a:extLst>
                </p14:cNvPr>
                <p14:cNvContentPartPr/>
                <p14:nvPr/>
              </p14:nvContentPartPr>
              <p14:xfrm>
                <a:off x="5359864" y="2490354"/>
                <a:ext cx="108000" cy="11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52B700B-D15C-83B5-DA77-9C0A8E8B37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0864" y="2481714"/>
                  <a:ext cx="125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4594773-A4A7-A568-849C-DF4E45B9DAE9}"/>
                    </a:ext>
                  </a:extLst>
                </p14:cNvPr>
                <p14:cNvContentPartPr/>
                <p14:nvPr/>
              </p14:nvContentPartPr>
              <p14:xfrm>
                <a:off x="5323864" y="2561994"/>
                <a:ext cx="173880" cy="11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4594773-A4A7-A568-849C-DF4E45B9DA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5224" y="2553354"/>
                  <a:ext cx="191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CDD2311-2C52-BFD9-E5EA-BDA395363486}"/>
                    </a:ext>
                  </a:extLst>
                </p14:cNvPr>
                <p14:cNvContentPartPr/>
                <p14:nvPr/>
              </p14:nvContentPartPr>
              <p14:xfrm>
                <a:off x="5573344" y="2401074"/>
                <a:ext cx="163080" cy="192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CDD2311-2C52-BFD9-E5EA-BDA3953634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64344" y="2392074"/>
                  <a:ext cx="180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BAE16C8-3529-58BB-2ECA-6B49DD186791}"/>
                    </a:ext>
                  </a:extLst>
                </p14:cNvPr>
                <p14:cNvContentPartPr/>
                <p14:nvPr/>
              </p14:nvContentPartPr>
              <p14:xfrm>
                <a:off x="5754784" y="2342754"/>
                <a:ext cx="44640" cy="517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BAE16C8-3529-58BB-2ECA-6B49DD1867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46144" y="2333754"/>
                  <a:ext cx="622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0B745A0-6C64-7A1A-E8D7-D279D8FE8163}"/>
                    </a:ext>
                  </a:extLst>
                </p14:cNvPr>
                <p14:cNvContentPartPr/>
                <p14:nvPr/>
              </p14:nvContentPartPr>
              <p14:xfrm>
                <a:off x="5749024" y="2413314"/>
                <a:ext cx="181800" cy="190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0B745A0-6C64-7A1A-E8D7-D279D8FE81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40024" y="2404314"/>
                  <a:ext cx="199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F20CEE0-54CA-22F9-66F9-83A9D4E7E711}"/>
                    </a:ext>
                  </a:extLst>
                </p14:cNvPr>
                <p14:cNvContentPartPr/>
                <p14:nvPr/>
              </p14:nvContentPartPr>
              <p14:xfrm>
                <a:off x="6042784" y="2404674"/>
                <a:ext cx="101880" cy="164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F20CEE0-54CA-22F9-66F9-83A9D4E7E7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4144" y="2396034"/>
                  <a:ext cx="119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DE2D543-1D4A-12FE-847F-75D6D1FCA8C4}"/>
                    </a:ext>
                  </a:extLst>
                </p14:cNvPr>
                <p14:cNvContentPartPr/>
                <p14:nvPr/>
              </p14:nvContentPartPr>
              <p14:xfrm>
                <a:off x="6159784" y="2380554"/>
                <a:ext cx="233280" cy="156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DE2D543-1D4A-12FE-847F-75D6D1FCA8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51144" y="2371554"/>
                  <a:ext cx="250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8E2A03D-5706-8C80-9860-97E34A642C13}"/>
                    </a:ext>
                  </a:extLst>
                </p14:cNvPr>
                <p14:cNvContentPartPr/>
                <p14:nvPr/>
              </p14:nvContentPartPr>
              <p14:xfrm>
                <a:off x="6407464" y="2337714"/>
                <a:ext cx="135360" cy="187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8E2A03D-5706-8C80-9860-97E34A642C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98824" y="2328714"/>
                  <a:ext cx="153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6395DC9-4F23-2727-A16A-4006A5604EDD}"/>
                    </a:ext>
                  </a:extLst>
                </p14:cNvPr>
                <p14:cNvContentPartPr/>
                <p14:nvPr/>
              </p14:nvContentPartPr>
              <p14:xfrm>
                <a:off x="6471904" y="2384514"/>
                <a:ext cx="136080" cy="213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6395DC9-4F23-2727-A16A-4006A5604E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62904" y="2375874"/>
                  <a:ext cx="153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18C76F7-8235-2B57-D4CD-B8F5781784CB}"/>
                    </a:ext>
                  </a:extLst>
                </p14:cNvPr>
                <p14:cNvContentPartPr/>
                <p14:nvPr/>
              </p14:nvContentPartPr>
              <p14:xfrm>
                <a:off x="6673864" y="2161674"/>
                <a:ext cx="144720" cy="43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18C76F7-8235-2B57-D4CD-B8F5781784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64864" y="2152674"/>
                  <a:ext cx="162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4150C6F-8CD4-B72E-1251-1D49F9403260}"/>
                    </a:ext>
                  </a:extLst>
                </p14:cNvPr>
                <p14:cNvContentPartPr/>
                <p14:nvPr/>
              </p14:nvContentPartPr>
              <p14:xfrm>
                <a:off x="6690424" y="2251314"/>
                <a:ext cx="95040" cy="3247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4150C6F-8CD4-B72E-1251-1D49F94032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81784" y="2242674"/>
                  <a:ext cx="112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F552029-AE4B-FE80-D4B6-290810005891}"/>
                    </a:ext>
                  </a:extLst>
                </p14:cNvPr>
                <p14:cNvContentPartPr/>
                <p14:nvPr/>
              </p14:nvContentPartPr>
              <p14:xfrm>
                <a:off x="6888784" y="2252034"/>
                <a:ext cx="183240" cy="266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F552029-AE4B-FE80-D4B6-2908100058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80144" y="2243034"/>
                  <a:ext cx="200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B276807-D813-59B6-BE2D-3992097D236D}"/>
                    </a:ext>
                  </a:extLst>
                </p14:cNvPr>
                <p14:cNvContentPartPr/>
                <p14:nvPr/>
              </p14:nvContentPartPr>
              <p14:xfrm>
                <a:off x="7127464" y="2254914"/>
                <a:ext cx="110520" cy="21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B276807-D813-59B6-BE2D-3992097D23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18464" y="2245914"/>
                  <a:ext cx="128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7F4746C-0203-0E55-085B-BBFE642BB2B6}"/>
                    </a:ext>
                  </a:extLst>
                </p14:cNvPr>
                <p14:cNvContentPartPr/>
                <p14:nvPr/>
              </p14:nvContentPartPr>
              <p14:xfrm>
                <a:off x="7140064" y="2344914"/>
                <a:ext cx="77760" cy="1882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7F4746C-0203-0E55-085B-BBFE642BB2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1064" y="2336274"/>
                  <a:ext cx="95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386F76A-C33F-38E6-5EDB-11F7DE7C751B}"/>
                    </a:ext>
                  </a:extLst>
                </p14:cNvPr>
                <p14:cNvContentPartPr/>
                <p14:nvPr/>
              </p14:nvContentPartPr>
              <p14:xfrm>
                <a:off x="7289824" y="2326554"/>
                <a:ext cx="4680" cy="3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386F76A-C33F-38E6-5EDB-11F7DE7C751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80824" y="2317554"/>
                  <a:ext cx="22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A9C67B9-44BF-C337-C988-B2E9885FDDEB}"/>
                    </a:ext>
                  </a:extLst>
                </p14:cNvPr>
                <p14:cNvContentPartPr/>
                <p14:nvPr/>
              </p14:nvContentPartPr>
              <p14:xfrm>
                <a:off x="7255984" y="2425554"/>
                <a:ext cx="120600" cy="1317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A9C67B9-44BF-C337-C988-B2E9885FDD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47344" y="2416554"/>
                  <a:ext cx="138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B95AA58-FF14-42B4-0263-E4B509E1E7D2}"/>
                    </a:ext>
                  </a:extLst>
                </p14:cNvPr>
                <p14:cNvContentPartPr/>
                <p14:nvPr/>
              </p14:nvContentPartPr>
              <p14:xfrm>
                <a:off x="7485304" y="2329794"/>
                <a:ext cx="66600" cy="1551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B95AA58-FF14-42B4-0263-E4B509E1E7D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76304" y="2321154"/>
                  <a:ext cx="84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31229E6-421D-19A3-7F36-A08494ED4889}"/>
                    </a:ext>
                  </a:extLst>
                </p14:cNvPr>
                <p14:cNvContentPartPr/>
                <p14:nvPr/>
              </p14:nvContentPartPr>
              <p14:xfrm>
                <a:off x="7545064" y="2220714"/>
                <a:ext cx="158400" cy="302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31229E6-421D-19A3-7F36-A08494ED48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36064" y="2211714"/>
                  <a:ext cx="176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DE75FDF-37F9-DF42-5031-1896E36A4FC4}"/>
                    </a:ext>
                  </a:extLst>
                </p14:cNvPr>
                <p14:cNvContentPartPr/>
                <p14:nvPr/>
              </p14:nvContentPartPr>
              <p14:xfrm>
                <a:off x="7744504" y="2457594"/>
                <a:ext cx="50040" cy="147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DE75FDF-37F9-DF42-5031-1896E36A4F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35504" y="2448594"/>
                  <a:ext cx="67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A1436F2-6EF8-1A5B-7D32-5602DEE1B8CE}"/>
                    </a:ext>
                  </a:extLst>
                </p14:cNvPr>
                <p14:cNvContentPartPr/>
                <p14:nvPr/>
              </p14:nvContentPartPr>
              <p14:xfrm>
                <a:off x="7854664" y="2245914"/>
                <a:ext cx="163080" cy="271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A1436F2-6EF8-1A5B-7D32-5602DEE1B8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45664" y="2236914"/>
                  <a:ext cx="180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ED0BED9-DA29-C568-EDA5-0A32A42FC42D}"/>
                    </a:ext>
                  </a:extLst>
                </p14:cNvPr>
                <p14:cNvContentPartPr/>
                <p14:nvPr/>
              </p14:nvContentPartPr>
              <p14:xfrm>
                <a:off x="8117104" y="2214954"/>
                <a:ext cx="79200" cy="133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ED0BED9-DA29-C568-EDA5-0A32A42FC4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08464" y="2206314"/>
                  <a:ext cx="96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22CEAF2-229B-55B6-5A13-027B8E0CEBE7}"/>
                    </a:ext>
                  </a:extLst>
                </p14:cNvPr>
                <p14:cNvContentPartPr/>
                <p14:nvPr/>
              </p14:nvContentPartPr>
              <p14:xfrm>
                <a:off x="8112784" y="2268954"/>
                <a:ext cx="167760" cy="199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22CEAF2-229B-55B6-5A13-027B8E0CEB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04144" y="2259954"/>
                  <a:ext cx="185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742617C-4AEB-8CC4-60C6-D22E2A60334A}"/>
                    </a:ext>
                  </a:extLst>
                </p14:cNvPr>
                <p14:cNvContentPartPr/>
                <p14:nvPr/>
              </p14:nvContentPartPr>
              <p14:xfrm>
                <a:off x="8350024" y="2424834"/>
                <a:ext cx="25560" cy="525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742617C-4AEB-8CC4-60C6-D22E2A60334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1384" y="2416194"/>
                  <a:ext cx="43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8FDFE0D-CC88-E789-F552-E622F97997D4}"/>
                    </a:ext>
                  </a:extLst>
                </p14:cNvPr>
                <p14:cNvContentPartPr/>
                <p14:nvPr/>
              </p14:nvContentPartPr>
              <p14:xfrm>
                <a:off x="8521384" y="2242314"/>
                <a:ext cx="15480" cy="1764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8FDFE0D-CC88-E789-F552-E622F97997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12744" y="2233674"/>
                  <a:ext cx="33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E1B7B6E-38B7-E116-22E1-CE6972AF5F65}"/>
                    </a:ext>
                  </a:extLst>
                </p14:cNvPr>
                <p14:cNvContentPartPr/>
                <p14:nvPr/>
              </p14:nvContentPartPr>
              <p14:xfrm>
                <a:off x="8570344" y="2164554"/>
                <a:ext cx="114480" cy="2505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E1B7B6E-38B7-E116-22E1-CE6972AF5F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61344" y="2155914"/>
                  <a:ext cx="132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2A48F82-7FC0-AD1C-AC1B-F80DF6934EF8}"/>
                    </a:ext>
                  </a:extLst>
                </p14:cNvPr>
                <p14:cNvContentPartPr/>
                <p14:nvPr/>
              </p14:nvContentPartPr>
              <p14:xfrm>
                <a:off x="8669344" y="2076714"/>
                <a:ext cx="155160" cy="641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2A48F82-7FC0-AD1C-AC1B-F80DF6934E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60704" y="2068074"/>
                  <a:ext cx="172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2DF9643-3C60-4605-A057-155B1FD5FB1D}"/>
                    </a:ext>
                  </a:extLst>
                </p14:cNvPr>
                <p14:cNvContentPartPr/>
                <p14:nvPr/>
              </p14:nvContentPartPr>
              <p14:xfrm>
                <a:off x="8898304" y="2679714"/>
                <a:ext cx="23400" cy="11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2DF9643-3C60-4605-A057-155B1FD5FB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89664" y="2670714"/>
                  <a:ext cx="410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32DB1B7-EC76-4CAA-B62F-63BF79B51AE1}"/>
              </a:ext>
            </a:extLst>
          </p:cNvPr>
          <p:cNvGrpSpPr/>
          <p:nvPr/>
        </p:nvGrpSpPr>
        <p:grpSpPr>
          <a:xfrm>
            <a:off x="4011304" y="2981754"/>
            <a:ext cx="1324440" cy="649440"/>
            <a:chOff x="4011304" y="2981754"/>
            <a:chExt cx="132444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A7FF1C6-5525-4690-5D22-C2C5201D5E86}"/>
                    </a:ext>
                  </a:extLst>
                </p14:cNvPr>
                <p14:cNvContentPartPr/>
                <p14:nvPr/>
              </p14:nvContentPartPr>
              <p14:xfrm>
                <a:off x="4011304" y="2981754"/>
                <a:ext cx="159480" cy="2394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A7FF1C6-5525-4690-5D22-C2C5201D5E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02664" y="2973114"/>
                  <a:ext cx="177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6B6C302-EF40-1DF8-C969-D5B57AFA9A6B}"/>
                    </a:ext>
                  </a:extLst>
                </p14:cNvPr>
                <p14:cNvContentPartPr/>
                <p14:nvPr/>
              </p14:nvContentPartPr>
              <p14:xfrm>
                <a:off x="4176184" y="3252114"/>
                <a:ext cx="311760" cy="3790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6B6C302-EF40-1DF8-C969-D5B57AFA9A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67184" y="3243114"/>
                  <a:ext cx="3294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82F0456-B976-5446-B73B-9DF41CE1C9E7}"/>
                    </a:ext>
                  </a:extLst>
                </p14:cNvPr>
                <p14:cNvContentPartPr/>
                <p14:nvPr/>
              </p14:nvContentPartPr>
              <p14:xfrm>
                <a:off x="4552024" y="3166434"/>
                <a:ext cx="66600" cy="357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82F0456-B976-5446-B73B-9DF41CE1C9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3384" y="3157434"/>
                  <a:ext cx="84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7CECC5F-C342-63A9-DAB9-28219644F4F4}"/>
                    </a:ext>
                  </a:extLst>
                </p14:cNvPr>
                <p14:cNvContentPartPr/>
                <p14:nvPr/>
              </p14:nvContentPartPr>
              <p14:xfrm>
                <a:off x="4393264" y="3325914"/>
                <a:ext cx="218880" cy="414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7CECC5F-C342-63A9-DAB9-28219644F4F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84624" y="3316914"/>
                  <a:ext cx="236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3D849E2-081A-648B-FB00-230FFC108E25}"/>
                    </a:ext>
                  </a:extLst>
                </p14:cNvPr>
                <p14:cNvContentPartPr/>
                <p14:nvPr/>
              </p14:nvContentPartPr>
              <p14:xfrm>
                <a:off x="4808344" y="3200994"/>
                <a:ext cx="221040" cy="2840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3D849E2-081A-648B-FB00-230FFC108E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99344" y="3192354"/>
                  <a:ext cx="238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D5E42F3-15A0-4E36-74A2-D2A466FFF194}"/>
                    </a:ext>
                  </a:extLst>
                </p14:cNvPr>
                <p14:cNvContentPartPr/>
                <p14:nvPr/>
              </p14:nvContentPartPr>
              <p14:xfrm>
                <a:off x="4632304" y="3250674"/>
                <a:ext cx="132480" cy="316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D5E42F3-15A0-4E36-74A2-D2A466FFF1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23664" y="3242034"/>
                  <a:ext cx="150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DAB1F7E-02CD-6D85-02BD-7627707CF7B2}"/>
                    </a:ext>
                  </a:extLst>
                </p14:cNvPr>
                <p14:cNvContentPartPr/>
                <p14:nvPr/>
              </p14:nvContentPartPr>
              <p14:xfrm>
                <a:off x="5007064" y="3176514"/>
                <a:ext cx="224640" cy="3434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DAB1F7E-02CD-6D85-02BD-7627707CF7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98064" y="3167514"/>
                  <a:ext cx="2422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6B7E642-3557-B748-0300-DFAAF4D8623F}"/>
                    </a:ext>
                  </a:extLst>
                </p14:cNvPr>
                <p14:cNvContentPartPr/>
                <p14:nvPr/>
              </p14:nvContentPartPr>
              <p14:xfrm>
                <a:off x="5298304" y="3445074"/>
                <a:ext cx="37440" cy="273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6B7E642-3557-B748-0300-DFAAF4D862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89304" y="3436434"/>
                  <a:ext cx="550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09" name="组合 17408">
            <a:extLst>
              <a:ext uri="{FF2B5EF4-FFF2-40B4-BE49-F238E27FC236}">
                <a16:creationId xmlns:a16="http://schemas.microsoft.com/office/drawing/2014/main" id="{937AE4BB-4315-57E9-66AB-5E8328AB38E1}"/>
              </a:ext>
            </a:extLst>
          </p:cNvPr>
          <p:cNvGrpSpPr/>
          <p:nvPr/>
        </p:nvGrpSpPr>
        <p:grpSpPr>
          <a:xfrm>
            <a:off x="3059464" y="1880874"/>
            <a:ext cx="579600" cy="699840"/>
            <a:chOff x="3059464" y="1880874"/>
            <a:chExt cx="57960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19F9D72-9294-15CF-BD56-47C67AC96ECD}"/>
                    </a:ext>
                  </a:extLst>
                </p14:cNvPr>
                <p14:cNvContentPartPr/>
                <p14:nvPr/>
              </p14:nvContentPartPr>
              <p14:xfrm>
                <a:off x="3059464" y="1880874"/>
                <a:ext cx="509760" cy="5367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19F9D72-9294-15CF-BD56-47C67AC96E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50464" y="1872234"/>
                  <a:ext cx="5274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408" name="墨迹 17407">
                  <a:extLst>
                    <a:ext uri="{FF2B5EF4-FFF2-40B4-BE49-F238E27FC236}">
                      <a16:creationId xmlns:a16="http://schemas.microsoft.com/office/drawing/2014/main" id="{E6547C0F-2823-9F1A-824C-4D107547F215}"/>
                    </a:ext>
                  </a:extLst>
                </p14:cNvPr>
                <p14:cNvContentPartPr/>
                <p14:nvPr/>
              </p14:nvContentPartPr>
              <p14:xfrm>
                <a:off x="3345304" y="2320794"/>
                <a:ext cx="293760" cy="259920"/>
              </p14:xfrm>
            </p:contentPart>
          </mc:Choice>
          <mc:Fallback xmlns="">
            <p:pic>
              <p:nvPicPr>
                <p:cNvPr id="17408" name="墨迹 17407">
                  <a:extLst>
                    <a:ext uri="{FF2B5EF4-FFF2-40B4-BE49-F238E27FC236}">
                      <a16:creationId xmlns:a16="http://schemas.microsoft.com/office/drawing/2014/main" id="{E6547C0F-2823-9F1A-824C-4D107547F21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36304" y="2312154"/>
                  <a:ext cx="31140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410" name="墨迹 17409">
                <a:extLst>
                  <a:ext uri="{FF2B5EF4-FFF2-40B4-BE49-F238E27FC236}">
                    <a16:creationId xmlns:a16="http://schemas.microsoft.com/office/drawing/2014/main" id="{EC27ACF8-D134-E27A-C1A4-4C78D5929C96}"/>
                  </a:ext>
                </a:extLst>
              </p14:cNvPr>
              <p14:cNvContentPartPr/>
              <p14:nvPr/>
            </p14:nvContentPartPr>
            <p14:xfrm>
              <a:off x="4050184" y="385794"/>
              <a:ext cx="685080" cy="1482840"/>
            </p14:xfrm>
          </p:contentPart>
        </mc:Choice>
        <mc:Fallback xmlns="">
          <p:pic>
            <p:nvPicPr>
              <p:cNvPr id="17410" name="墨迹 17409">
                <a:extLst>
                  <a:ext uri="{FF2B5EF4-FFF2-40B4-BE49-F238E27FC236}">
                    <a16:creationId xmlns:a16="http://schemas.microsoft.com/office/drawing/2014/main" id="{EC27ACF8-D134-E27A-C1A4-4C78D5929C9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41184" y="377154"/>
                <a:ext cx="702720" cy="150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40" name="组合 17439">
            <a:extLst>
              <a:ext uri="{FF2B5EF4-FFF2-40B4-BE49-F238E27FC236}">
                <a16:creationId xmlns:a16="http://schemas.microsoft.com/office/drawing/2014/main" id="{F9B0FF52-237D-DA70-43C8-EC82074E578F}"/>
              </a:ext>
            </a:extLst>
          </p:cNvPr>
          <p:cNvGrpSpPr/>
          <p:nvPr/>
        </p:nvGrpSpPr>
        <p:grpSpPr>
          <a:xfrm>
            <a:off x="4925704" y="37674"/>
            <a:ext cx="2226240" cy="696240"/>
            <a:chOff x="4925704" y="37674"/>
            <a:chExt cx="222624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413" name="墨迹 17412">
                  <a:extLst>
                    <a:ext uri="{FF2B5EF4-FFF2-40B4-BE49-F238E27FC236}">
                      <a16:creationId xmlns:a16="http://schemas.microsoft.com/office/drawing/2014/main" id="{5EF24D94-2EE2-60AC-4F5A-9B5B1976ECE1}"/>
                    </a:ext>
                  </a:extLst>
                </p14:cNvPr>
                <p14:cNvContentPartPr/>
                <p14:nvPr/>
              </p14:nvContentPartPr>
              <p14:xfrm>
                <a:off x="4934704" y="149634"/>
                <a:ext cx="118440" cy="135720"/>
              </p14:xfrm>
            </p:contentPart>
          </mc:Choice>
          <mc:Fallback xmlns="">
            <p:pic>
              <p:nvPicPr>
                <p:cNvPr id="17413" name="墨迹 17412">
                  <a:extLst>
                    <a:ext uri="{FF2B5EF4-FFF2-40B4-BE49-F238E27FC236}">
                      <a16:creationId xmlns:a16="http://schemas.microsoft.com/office/drawing/2014/main" id="{5EF24D94-2EE2-60AC-4F5A-9B5B1976ECE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26064" y="140994"/>
                  <a:ext cx="136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414" name="墨迹 17413">
                  <a:extLst>
                    <a:ext uri="{FF2B5EF4-FFF2-40B4-BE49-F238E27FC236}">
                      <a16:creationId xmlns:a16="http://schemas.microsoft.com/office/drawing/2014/main" id="{DD894508-3E93-E004-D302-96D0C8A7F95E}"/>
                    </a:ext>
                  </a:extLst>
                </p14:cNvPr>
                <p14:cNvContentPartPr/>
                <p14:nvPr/>
              </p14:nvContentPartPr>
              <p14:xfrm>
                <a:off x="4925704" y="274194"/>
                <a:ext cx="174960" cy="219960"/>
              </p14:xfrm>
            </p:contentPart>
          </mc:Choice>
          <mc:Fallback xmlns="">
            <p:pic>
              <p:nvPicPr>
                <p:cNvPr id="17414" name="墨迹 17413">
                  <a:extLst>
                    <a:ext uri="{FF2B5EF4-FFF2-40B4-BE49-F238E27FC236}">
                      <a16:creationId xmlns:a16="http://schemas.microsoft.com/office/drawing/2014/main" id="{DD894508-3E93-E004-D302-96D0C8A7F9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17064" y="265194"/>
                  <a:ext cx="192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415" name="墨迹 17414">
                  <a:extLst>
                    <a:ext uri="{FF2B5EF4-FFF2-40B4-BE49-F238E27FC236}">
                      <a16:creationId xmlns:a16="http://schemas.microsoft.com/office/drawing/2014/main" id="{AC67BFE0-29FD-08B5-96A1-461C0B006EDC}"/>
                    </a:ext>
                  </a:extLst>
                </p14:cNvPr>
                <p14:cNvContentPartPr/>
                <p14:nvPr/>
              </p14:nvContentPartPr>
              <p14:xfrm>
                <a:off x="5205784" y="227034"/>
                <a:ext cx="187920" cy="175680"/>
              </p14:xfrm>
            </p:contentPart>
          </mc:Choice>
          <mc:Fallback xmlns="">
            <p:pic>
              <p:nvPicPr>
                <p:cNvPr id="17415" name="墨迹 17414">
                  <a:extLst>
                    <a:ext uri="{FF2B5EF4-FFF2-40B4-BE49-F238E27FC236}">
                      <a16:creationId xmlns:a16="http://schemas.microsoft.com/office/drawing/2014/main" id="{AC67BFE0-29FD-08B5-96A1-461C0B006E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96784" y="218034"/>
                  <a:ext cx="205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416" name="墨迹 17415">
                  <a:extLst>
                    <a:ext uri="{FF2B5EF4-FFF2-40B4-BE49-F238E27FC236}">
                      <a16:creationId xmlns:a16="http://schemas.microsoft.com/office/drawing/2014/main" id="{6007B85D-1351-4025-349D-FF0BD1A4EDEB}"/>
                    </a:ext>
                  </a:extLst>
                </p14:cNvPr>
                <p14:cNvContentPartPr/>
                <p14:nvPr/>
              </p14:nvContentPartPr>
              <p14:xfrm>
                <a:off x="5402344" y="57834"/>
                <a:ext cx="260280" cy="290160"/>
              </p14:xfrm>
            </p:contentPart>
          </mc:Choice>
          <mc:Fallback xmlns="">
            <p:pic>
              <p:nvPicPr>
                <p:cNvPr id="17416" name="墨迹 17415">
                  <a:extLst>
                    <a:ext uri="{FF2B5EF4-FFF2-40B4-BE49-F238E27FC236}">
                      <a16:creationId xmlns:a16="http://schemas.microsoft.com/office/drawing/2014/main" id="{6007B85D-1351-4025-349D-FF0BD1A4ED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3344" y="48834"/>
                  <a:ext cx="277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17" name="墨迹 17416">
                  <a:extLst>
                    <a:ext uri="{FF2B5EF4-FFF2-40B4-BE49-F238E27FC236}">
                      <a16:creationId xmlns:a16="http://schemas.microsoft.com/office/drawing/2014/main" id="{486401E2-28E0-78AE-DB12-A3774A2663D1}"/>
                    </a:ext>
                  </a:extLst>
                </p14:cNvPr>
                <p14:cNvContentPartPr/>
                <p14:nvPr/>
              </p14:nvContentPartPr>
              <p14:xfrm>
                <a:off x="5953504" y="86274"/>
                <a:ext cx="79920" cy="145800"/>
              </p14:xfrm>
            </p:contentPart>
          </mc:Choice>
          <mc:Fallback xmlns="">
            <p:pic>
              <p:nvPicPr>
                <p:cNvPr id="17417" name="墨迹 17416">
                  <a:extLst>
                    <a:ext uri="{FF2B5EF4-FFF2-40B4-BE49-F238E27FC236}">
                      <a16:creationId xmlns:a16="http://schemas.microsoft.com/office/drawing/2014/main" id="{486401E2-28E0-78AE-DB12-A3774A2663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44504" y="77634"/>
                  <a:ext cx="97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418" name="墨迹 17417">
                  <a:extLst>
                    <a:ext uri="{FF2B5EF4-FFF2-40B4-BE49-F238E27FC236}">
                      <a16:creationId xmlns:a16="http://schemas.microsoft.com/office/drawing/2014/main" id="{C49ED58F-32BA-C65A-A046-7D2BB0DD582E}"/>
                    </a:ext>
                  </a:extLst>
                </p14:cNvPr>
                <p14:cNvContentPartPr/>
                <p14:nvPr/>
              </p14:nvContentPartPr>
              <p14:xfrm>
                <a:off x="5852344" y="253314"/>
                <a:ext cx="247320" cy="44640"/>
              </p14:xfrm>
            </p:contentPart>
          </mc:Choice>
          <mc:Fallback xmlns="">
            <p:pic>
              <p:nvPicPr>
                <p:cNvPr id="17418" name="墨迹 17417">
                  <a:extLst>
                    <a:ext uri="{FF2B5EF4-FFF2-40B4-BE49-F238E27FC236}">
                      <a16:creationId xmlns:a16="http://schemas.microsoft.com/office/drawing/2014/main" id="{C49ED58F-32BA-C65A-A046-7D2BB0DD58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43704" y="244314"/>
                  <a:ext cx="264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419" name="墨迹 17418">
                  <a:extLst>
                    <a:ext uri="{FF2B5EF4-FFF2-40B4-BE49-F238E27FC236}">
                      <a16:creationId xmlns:a16="http://schemas.microsoft.com/office/drawing/2014/main" id="{7FF14B63-EE0D-C7C0-5037-E6122E948AC8}"/>
                    </a:ext>
                  </a:extLst>
                </p14:cNvPr>
                <p14:cNvContentPartPr/>
                <p14:nvPr/>
              </p14:nvContentPartPr>
              <p14:xfrm>
                <a:off x="6165544" y="122634"/>
                <a:ext cx="72000" cy="31680"/>
              </p14:xfrm>
            </p:contentPart>
          </mc:Choice>
          <mc:Fallback xmlns="">
            <p:pic>
              <p:nvPicPr>
                <p:cNvPr id="17419" name="墨迹 17418">
                  <a:extLst>
                    <a:ext uri="{FF2B5EF4-FFF2-40B4-BE49-F238E27FC236}">
                      <a16:creationId xmlns:a16="http://schemas.microsoft.com/office/drawing/2014/main" id="{7FF14B63-EE0D-C7C0-5037-E6122E948A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56544" y="113994"/>
                  <a:ext cx="89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420" name="墨迹 17419">
                  <a:extLst>
                    <a:ext uri="{FF2B5EF4-FFF2-40B4-BE49-F238E27FC236}">
                      <a16:creationId xmlns:a16="http://schemas.microsoft.com/office/drawing/2014/main" id="{C32B7DDF-80B3-FC1A-2D87-A04A2F4252E4}"/>
                    </a:ext>
                  </a:extLst>
                </p14:cNvPr>
                <p14:cNvContentPartPr/>
                <p14:nvPr/>
              </p14:nvContentPartPr>
              <p14:xfrm>
                <a:off x="6234304" y="37674"/>
                <a:ext cx="247320" cy="186120"/>
              </p14:xfrm>
            </p:contentPart>
          </mc:Choice>
          <mc:Fallback xmlns="">
            <p:pic>
              <p:nvPicPr>
                <p:cNvPr id="17420" name="墨迹 17419">
                  <a:extLst>
                    <a:ext uri="{FF2B5EF4-FFF2-40B4-BE49-F238E27FC236}">
                      <a16:creationId xmlns:a16="http://schemas.microsoft.com/office/drawing/2014/main" id="{C32B7DDF-80B3-FC1A-2D87-A04A2F4252E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25304" y="28674"/>
                  <a:ext cx="264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421" name="墨迹 17420">
                  <a:extLst>
                    <a:ext uri="{FF2B5EF4-FFF2-40B4-BE49-F238E27FC236}">
                      <a16:creationId xmlns:a16="http://schemas.microsoft.com/office/drawing/2014/main" id="{AF872963-6236-B5C4-640B-D9E7C256C913}"/>
                    </a:ext>
                  </a:extLst>
                </p14:cNvPr>
                <p14:cNvContentPartPr/>
                <p14:nvPr/>
              </p14:nvContentPartPr>
              <p14:xfrm>
                <a:off x="6383704" y="134874"/>
                <a:ext cx="150840" cy="111600"/>
              </p14:xfrm>
            </p:contentPart>
          </mc:Choice>
          <mc:Fallback xmlns="">
            <p:pic>
              <p:nvPicPr>
                <p:cNvPr id="17421" name="墨迹 17420">
                  <a:extLst>
                    <a:ext uri="{FF2B5EF4-FFF2-40B4-BE49-F238E27FC236}">
                      <a16:creationId xmlns:a16="http://schemas.microsoft.com/office/drawing/2014/main" id="{AF872963-6236-B5C4-640B-D9E7C256C9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75064" y="126234"/>
                  <a:ext cx="168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422" name="墨迹 17421">
                  <a:extLst>
                    <a:ext uri="{FF2B5EF4-FFF2-40B4-BE49-F238E27FC236}">
                      <a16:creationId xmlns:a16="http://schemas.microsoft.com/office/drawing/2014/main" id="{921572CE-0F4F-D5A9-F25F-6D247CD3A081}"/>
                    </a:ext>
                  </a:extLst>
                </p14:cNvPr>
                <p14:cNvContentPartPr/>
                <p14:nvPr/>
              </p14:nvContentPartPr>
              <p14:xfrm>
                <a:off x="5345104" y="471114"/>
                <a:ext cx="12240" cy="88200"/>
              </p14:xfrm>
            </p:contentPart>
          </mc:Choice>
          <mc:Fallback xmlns="">
            <p:pic>
              <p:nvPicPr>
                <p:cNvPr id="17422" name="墨迹 17421">
                  <a:extLst>
                    <a:ext uri="{FF2B5EF4-FFF2-40B4-BE49-F238E27FC236}">
                      <a16:creationId xmlns:a16="http://schemas.microsoft.com/office/drawing/2014/main" id="{921572CE-0F4F-D5A9-F25F-6D247CD3A0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6464" y="462114"/>
                  <a:ext cx="29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423" name="墨迹 17422">
                  <a:extLst>
                    <a:ext uri="{FF2B5EF4-FFF2-40B4-BE49-F238E27FC236}">
                      <a16:creationId xmlns:a16="http://schemas.microsoft.com/office/drawing/2014/main" id="{946DE3CF-9371-508F-B58C-32C688E30D08}"/>
                    </a:ext>
                  </a:extLst>
                </p14:cNvPr>
                <p14:cNvContentPartPr/>
                <p14:nvPr/>
              </p14:nvContentPartPr>
              <p14:xfrm>
                <a:off x="5288584" y="540234"/>
                <a:ext cx="126360" cy="62640"/>
              </p14:xfrm>
            </p:contentPart>
          </mc:Choice>
          <mc:Fallback xmlns="">
            <p:pic>
              <p:nvPicPr>
                <p:cNvPr id="17423" name="墨迹 17422">
                  <a:extLst>
                    <a:ext uri="{FF2B5EF4-FFF2-40B4-BE49-F238E27FC236}">
                      <a16:creationId xmlns:a16="http://schemas.microsoft.com/office/drawing/2014/main" id="{946DE3CF-9371-508F-B58C-32C688E30D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79944" y="531594"/>
                  <a:ext cx="144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424" name="墨迹 17423">
                  <a:extLst>
                    <a:ext uri="{FF2B5EF4-FFF2-40B4-BE49-F238E27FC236}">
                      <a16:creationId xmlns:a16="http://schemas.microsoft.com/office/drawing/2014/main" id="{A52493FA-9353-19F4-A54E-3D262C37465B}"/>
                    </a:ext>
                  </a:extLst>
                </p14:cNvPr>
                <p14:cNvContentPartPr/>
                <p14:nvPr/>
              </p14:nvContentPartPr>
              <p14:xfrm>
                <a:off x="5326024" y="551394"/>
                <a:ext cx="4320" cy="13680"/>
              </p14:xfrm>
            </p:contentPart>
          </mc:Choice>
          <mc:Fallback xmlns="">
            <p:pic>
              <p:nvPicPr>
                <p:cNvPr id="17424" name="墨迹 17423">
                  <a:extLst>
                    <a:ext uri="{FF2B5EF4-FFF2-40B4-BE49-F238E27FC236}">
                      <a16:creationId xmlns:a16="http://schemas.microsoft.com/office/drawing/2014/main" id="{A52493FA-9353-19F4-A54E-3D262C3746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17384" y="542754"/>
                  <a:ext cx="21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425" name="墨迹 17424">
                  <a:extLst>
                    <a:ext uri="{FF2B5EF4-FFF2-40B4-BE49-F238E27FC236}">
                      <a16:creationId xmlns:a16="http://schemas.microsoft.com/office/drawing/2014/main" id="{FFC876AE-B84A-DD46-41DD-047B978D39A0}"/>
                    </a:ext>
                  </a:extLst>
                </p14:cNvPr>
                <p14:cNvContentPartPr/>
                <p14:nvPr/>
              </p14:nvContentPartPr>
              <p14:xfrm>
                <a:off x="5320624" y="597834"/>
                <a:ext cx="87120" cy="113040"/>
              </p14:xfrm>
            </p:contentPart>
          </mc:Choice>
          <mc:Fallback xmlns="">
            <p:pic>
              <p:nvPicPr>
                <p:cNvPr id="17425" name="墨迹 17424">
                  <a:extLst>
                    <a:ext uri="{FF2B5EF4-FFF2-40B4-BE49-F238E27FC236}">
                      <a16:creationId xmlns:a16="http://schemas.microsoft.com/office/drawing/2014/main" id="{FFC876AE-B84A-DD46-41DD-047B978D39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11624" y="588834"/>
                  <a:ext cx="104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426" name="墨迹 17425">
                  <a:extLst>
                    <a:ext uri="{FF2B5EF4-FFF2-40B4-BE49-F238E27FC236}">
                      <a16:creationId xmlns:a16="http://schemas.microsoft.com/office/drawing/2014/main" id="{98F3EFF2-5533-AA9D-104C-C8D041509C84}"/>
                    </a:ext>
                  </a:extLst>
                </p14:cNvPr>
                <p14:cNvContentPartPr/>
                <p14:nvPr/>
              </p14:nvContentPartPr>
              <p14:xfrm>
                <a:off x="5296504" y="610794"/>
                <a:ext cx="41400" cy="114120"/>
              </p14:xfrm>
            </p:contentPart>
          </mc:Choice>
          <mc:Fallback xmlns="">
            <p:pic>
              <p:nvPicPr>
                <p:cNvPr id="17426" name="墨迹 17425">
                  <a:extLst>
                    <a:ext uri="{FF2B5EF4-FFF2-40B4-BE49-F238E27FC236}">
                      <a16:creationId xmlns:a16="http://schemas.microsoft.com/office/drawing/2014/main" id="{98F3EFF2-5533-AA9D-104C-C8D041509C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87504" y="602154"/>
                  <a:ext cx="59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427" name="墨迹 17426">
                  <a:extLst>
                    <a:ext uri="{FF2B5EF4-FFF2-40B4-BE49-F238E27FC236}">
                      <a16:creationId xmlns:a16="http://schemas.microsoft.com/office/drawing/2014/main" id="{8EA283D1-11E1-4850-4387-ED76E302D1C1}"/>
                    </a:ext>
                  </a:extLst>
                </p14:cNvPr>
                <p14:cNvContentPartPr/>
                <p14:nvPr/>
              </p14:nvContentPartPr>
              <p14:xfrm>
                <a:off x="5400184" y="499554"/>
                <a:ext cx="69120" cy="118080"/>
              </p14:xfrm>
            </p:contentPart>
          </mc:Choice>
          <mc:Fallback xmlns="">
            <p:pic>
              <p:nvPicPr>
                <p:cNvPr id="17427" name="墨迹 17426">
                  <a:extLst>
                    <a:ext uri="{FF2B5EF4-FFF2-40B4-BE49-F238E27FC236}">
                      <a16:creationId xmlns:a16="http://schemas.microsoft.com/office/drawing/2014/main" id="{8EA283D1-11E1-4850-4387-ED76E302D1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91184" y="490914"/>
                  <a:ext cx="86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428" name="墨迹 17427">
                  <a:extLst>
                    <a:ext uri="{FF2B5EF4-FFF2-40B4-BE49-F238E27FC236}">
                      <a16:creationId xmlns:a16="http://schemas.microsoft.com/office/drawing/2014/main" id="{5CCF2758-4EC2-94A7-02E3-5C4D754E5625}"/>
                    </a:ext>
                  </a:extLst>
                </p14:cNvPr>
                <p14:cNvContentPartPr/>
                <p14:nvPr/>
              </p14:nvContentPartPr>
              <p14:xfrm>
                <a:off x="5389384" y="505674"/>
                <a:ext cx="162720" cy="221400"/>
              </p14:xfrm>
            </p:contentPart>
          </mc:Choice>
          <mc:Fallback xmlns="">
            <p:pic>
              <p:nvPicPr>
                <p:cNvPr id="17428" name="墨迹 17427">
                  <a:extLst>
                    <a:ext uri="{FF2B5EF4-FFF2-40B4-BE49-F238E27FC236}">
                      <a16:creationId xmlns:a16="http://schemas.microsoft.com/office/drawing/2014/main" id="{5CCF2758-4EC2-94A7-02E3-5C4D754E562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80744" y="496674"/>
                  <a:ext cx="180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429" name="墨迹 17428">
                  <a:extLst>
                    <a:ext uri="{FF2B5EF4-FFF2-40B4-BE49-F238E27FC236}">
                      <a16:creationId xmlns:a16="http://schemas.microsoft.com/office/drawing/2014/main" id="{DD31591D-F96D-E4A0-CC39-2001D60F8F5D}"/>
                    </a:ext>
                  </a:extLst>
                </p14:cNvPr>
                <p14:cNvContentPartPr/>
                <p14:nvPr/>
              </p14:nvContentPartPr>
              <p14:xfrm>
                <a:off x="5462104" y="553194"/>
                <a:ext cx="113040" cy="180720"/>
              </p14:xfrm>
            </p:contentPart>
          </mc:Choice>
          <mc:Fallback xmlns="">
            <p:pic>
              <p:nvPicPr>
                <p:cNvPr id="17429" name="墨迹 17428">
                  <a:extLst>
                    <a:ext uri="{FF2B5EF4-FFF2-40B4-BE49-F238E27FC236}">
                      <a16:creationId xmlns:a16="http://schemas.microsoft.com/office/drawing/2014/main" id="{DD31591D-F96D-E4A0-CC39-2001D60F8F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53464" y="544554"/>
                  <a:ext cx="130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430" name="墨迹 17429">
                  <a:extLst>
                    <a:ext uri="{FF2B5EF4-FFF2-40B4-BE49-F238E27FC236}">
                      <a16:creationId xmlns:a16="http://schemas.microsoft.com/office/drawing/2014/main" id="{C6994245-C423-9E37-C2A9-629B075B7233}"/>
                    </a:ext>
                  </a:extLst>
                </p14:cNvPr>
                <p14:cNvContentPartPr/>
                <p14:nvPr/>
              </p14:nvContentPartPr>
              <p14:xfrm>
                <a:off x="5539504" y="505674"/>
                <a:ext cx="302760" cy="172800"/>
              </p14:xfrm>
            </p:contentPart>
          </mc:Choice>
          <mc:Fallback xmlns="">
            <p:pic>
              <p:nvPicPr>
                <p:cNvPr id="17430" name="墨迹 17429">
                  <a:extLst>
                    <a:ext uri="{FF2B5EF4-FFF2-40B4-BE49-F238E27FC236}">
                      <a16:creationId xmlns:a16="http://schemas.microsoft.com/office/drawing/2014/main" id="{C6994245-C423-9E37-C2A9-629B075B72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30504" y="496674"/>
                  <a:ext cx="320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431" name="墨迹 17430">
                  <a:extLst>
                    <a:ext uri="{FF2B5EF4-FFF2-40B4-BE49-F238E27FC236}">
                      <a16:creationId xmlns:a16="http://schemas.microsoft.com/office/drawing/2014/main" id="{B46C2B59-97A5-6B49-CF98-74DECA0B72D0}"/>
                    </a:ext>
                  </a:extLst>
                </p14:cNvPr>
                <p14:cNvContentPartPr/>
                <p14:nvPr/>
              </p14:nvContentPartPr>
              <p14:xfrm>
                <a:off x="6411064" y="320274"/>
                <a:ext cx="124920" cy="32760"/>
              </p14:xfrm>
            </p:contentPart>
          </mc:Choice>
          <mc:Fallback xmlns="">
            <p:pic>
              <p:nvPicPr>
                <p:cNvPr id="17431" name="墨迹 17430">
                  <a:extLst>
                    <a:ext uri="{FF2B5EF4-FFF2-40B4-BE49-F238E27FC236}">
                      <a16:creationId xmlns:a16="http://schemas.microsoft.com/office/drawing/2014/main" id="{B46C2B59-97A5-6B49-CF98-74DECA0B72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02424" y="311634"/>
                  <a:ext cx="142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432" name="墨迹 17431">
                  <a:extLst>
                    <a:ext uri="{FF2B5EF4-FFF2-40B4-BE49-F238E27FC236}">
                      <a16:creationId xmlns:a16="http://schemas.microsoft.com/office/drawing/2014/main" id="{51205F98-D85F-4505-1FBB-AD60C935863E}"/>
                    </a:ext>
                  </a:extLst>
                </p14:cNvPr>
                <p14:cNvContentPartPr/>
                <p14:nvPr/>
              </p14:nvContentPartPr>
              <p14:xfrm>
                <a:off x="6410704" y="283914"/>
                <a:ext cx="119520" cy="226080"/>
              </p14:xfrm>
            </p:contentPart>
          </mc:Choice>
          <mc:Fallback xmlns="">
            <p:pic>
              <p:nvPicPr>
                <p:cNvPr id="17432" name="墨迹 17431">
                  <a:extLst>
                    <a:ext uri="{FF2B5EF4-FFF2-40B4-BE49-F238E27FC236}">
                      <a16:creationId xmlns:a16="http://schemas.microsoft.com/office/drawing/2014/main" id="{51205F98-D85F-4505-1FBB-AD60C93586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01704" y="275274"/>
                  <a:ext cx="137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433" name="墨迹 17432">
                  <a:extLst>
                    <a:ext uri="{FF2B5EF4-FFF2-40B4-BE49-F238E27FC236}">
                      <a16:creationId xmlns:a16="http://schemas.microsoft.com/office/drawing/2014/main" id="{B97F816A-4458-7127-A33E-F0478F98DE42}"/>
                    </a:ext>
                  </a:extLst>
                </p14:cNvPr>
                <p14:cNvContentPartPr/>
                <p14:nvPr/>
              </p14:nvContentPartPr>
              <p14:xfrm>
                <a:off x="6569104" y="243594"/>
                <a:ext cx="194760" cy="138960"/>
              </p14:xfrm>
            </p:contentPart>
          </mc:Choice>
          <mc:Fallback xmlns="">
            <p:pic>
              <p:nvPicPr>
                <p:cNvPr id="17433" name="墨迹 17432">
                  <a:extLst>
                    <a:ext uri="{FF2B5EF4-FFF2-40B4-BE49-F238E27FC236}">
                      <a16:creationId xmlns:a16="http://schemas.microsoft.com/office/drawing/2014/main" id="{B97F816A-4458-7127-A33E-F0478F98DE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60464" y="234954"/>
                  <a:ext cx="212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434" name="墨迹 17433">
                  <a:extLst>
                    <a:ext uri="{FF2B5EF4-FFF2-40B4-BE49-F238E27FC236}">
                      <a16:creationId xmlns:a16="http://schemas.microsoft.com/office/drawing/2014/main" id="{C421534F-3F17-0550-ACBA-2806B1DB2309}"/>
                    </a:ext>
                  </a:extLst>
                </p14:cNvPr>
                <p14:cNvContentPartPr/>
                <p14:nvPr/>
              </p14:nvContentPartPr>
              <p14:xfrm>
                <a:off x="6658744" y="416034"/>
                <a:ext cx="50040" cy="21600"/>
              </p14:xfrm>
            </p:contentPart>
          </mc:Choice>
          <mc:Fallback xmlns="">
            <p:pic>
              <p:nvPicPr>
                <p:cNvPr id="17434" name="墨迹 17433">
                  <a:extLst>
                    <a:ext uri="{FF2B5EF4-FFF2-40B4-BE49-F238E27FC236}">
                      <a16:creationId xmlns:a16="http://schemas.microsoft.com/office/drawing/2014/main" id="{C421534F-3F17-0550-ACBA-2806B1DB23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49744" y="407394"/>
                  <a:ext cx="67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435" name="墨迹 17434">
                  <a:extLst>
                    <a:ext uri="{FF2B5EF4-FFF2-40B4-BE49-F238E27FC236}">
                      <a16:creationId xmlns:a16="http://schemas.microsoft.com/office/drawing/2014/main" id="{2484852B-73EF-8811-0627-AD058DC3836C}"/>
                    </a:ext>
                  </a:extLst>
                </p14:cNvPr>
                <p14:cNvContentPartPr/>
                <p14:nvPr/>
              </p14:nvContentPartPr>
              <p14:xfrm>
                <a:off x="6669184" y="242514"/>
                <a:ext cx="75960" cy="153360"/>
              </p14:xfrm>
            </p:contentPart>
          </mc:Choice>
          <mc:Fallback xmlns="">
            <p:pic>
              <p:nvPicPr>
                <p:cNvPr id="17435" name="墨迹 17434">
                  <a:extLst>
                    <a:ext uri="{FF2B5EF4-FFF2-40B4-BE49-F238E27FC236}">
                      <a16:creationId xmlns:a16="http://schemas.microsoft.com/office/drawing/2014/main" id="{2484852B-73EF-8811-0627-AD058DC3836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60544" y="233514"/>
                  <a:ext cx="93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436" name="墨迹 17435">
                  <a:extLst>
                    <a:ext uri="{FF2B5EF4-FFF2-40B4-BE49-F238E27FC236}">
                      <a16:creationId xmlns:a16="http://schemas.microsoft.com/office/drawing/2014/main" id="{1B03B988-F780-05FA-B74E-78098CF77D1D}"/>
                    </a:ext>
                  </a:extLst>
                </p14:cNvPr>
                <p14:cNvContentPartPr/>
                <p14:nvPr/>
              </p14:nvContentPartPr>
              <p14:xfrm>
                <a:off x="6778984" y="227394"/>
                <a:ext cx="132840" cy="106200"/>
              </p14:xfrm>
            </p:contentPart>
          </mc:Choice>
          <mc:Fallback xmlns="">
            <p:pic>
              <p:nvPicPr>
                <p:cNvPr id="17436" name="墨迹 17435">
                  <a:extLst>
                    <a:ext uri="{FF2B5EF4-FFF2-40B4-BE49-F238E27FC236}">
                      <a16:creationId xmlns:a16="http://schemas.microsoft.com/office/drawing/2014/main" id="{1B03B988-F780-05FA-B74E-78098CF77D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70344" y="218754"/>
                  <a:ext cx="150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437" name="墨迹 17436">
                  <a:extLst>
                    <a:ext uri="{FF2B5EF4-FFF2-40B4-BE49-F238E27FC236}">
                      <a16:creationId xmlns:a16="http://schemas.microsoft.com/office/drawing/2014/main" id="{BF3D36D7-8143-D115-CF02-C20F215D01A5}"/>
                    </a:ext>
                  </a:extLst>
                </p14:cNvPr>
                <p14:cNvContentPartPr/>
                <p14:nvPr/>
              </p14:nvContentPartPr>
              <p14:xfrm>
                <a:off x="6790864" y="156834"/>
                <a:ext cx="172080" cy="285120"/>
              </p14:xfrm>
            </p:contentPart>
          </mc:Choice>
          <mc:Fallback xmlns="">
            <p:pic>
              <p:nvPicPr>
                <p:cNvPr id="17437" name="墨迹 17436">
                  <a:extLst>
                    <a:ext uri="{FF2B5EF4-FFF2-40B4-BE49-F238E27FC236}">
                      <a16:creationId xmlns:a16="http://schemas.microsoft.com/office/drawing/2014/main" id="{BF3D36D7-8143-D115-CF02-C20F215D01A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82224" y="148194"/>
                  <a:ext cx="1897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38" name="墨迹 17437">
                  <a:extLst>
                    <a:ext uri="{FF2B5EF4-FFF2-40B4-BE49-F238E27FC236}">
                      <a16:creationId xmlns:a16="http://schemas.microsoft.com/office/drawing/2014/main" id="{B209877E-16F3-9BF4-0C80-5479B0CC7899}"/>
                    </a:ext>
                  </a:extLst>
                </p14:cNvPr>
                <p14:cNvContentPartPr/>
                <p14:nvPr/>
              </p14:nvContentPartPr>
              <p14:xfrm>
                <a:off x="6984544" y="152154"/>
                <a:ext cx="90000" cy="200880"/>
              </p14:xfrm>
            </p:contentPart>
          </mc:Choice>
          <mc:Fallback xmlns="">
            <p:pic>
              <p:nvPicPr>
                <p:cNvPr id="17438" name="墨迹 17437">
                  <a:extLst>
                    <a:ext uri="{FF2B5EF4-FFF2-40B4-BE49-F238E27FC236}">
                      <a16:creationId xmlns:a16="http://schemas.microsoft.com/office/drawing/2014/main" id="{B209877E-16F3-9BF4-0C80-5479B0CC78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75904" y="143514"/>
                  <a:ext cx="107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439" name="墨迹 17438">
                  <a:extLst>
                    <a:ext uri="{FF2B5EF4-FFF2-40B4-BE49-F238E27FC236}">
                      <a16:creationId xmlns:a16="http://schemas.microsoft.com/office/drawing/2014/main" id="{EBCCC0D2-D331-E1C0-9752-6216801C4473}"/>
                    </a:ext>
                  </a:extLst>
                </p14:cNvPr>
                <p14:cNvContentPartPr/>
                <p14:nvPr/>
              </p14:nvContentPartPr>
              <p14:xfrm>
                <a:off x="7147624" y="399114"/>
                <a:ext cx="4320" cy="16200"/>
              </p14:xfrm>
            </p:contentPart>
          </mc:Choice>
          <mc:Fallback xmlns="">
            <p:pic>
              <p:nvPicPr>
                <p:cNvPr id="17439" name="墨迹 17438">
                  <a:extLst>
                    <a:ext uri="{FF2B5EF4-FFF2-40B4-BE49-F238E27FC236}">
                      <a16:creationId xmlns:a16="http://schemas.microsoft.com/office/drawing/2014/main" id="{EBCCC0D2-D331-E1C0-9752-6216801C44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38624" y="390474"/>
                  <a:ext cx="21960" cy="33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  <a:r>
              <a:rPr lang="en-US" sz="4000" dirty="0"/>
              <a:t> </a:t>
            </a:r>
            <a:r>
              <a:rPr lang="en-US" sz="1200" dirty="0"/>
              <a:t>review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930392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079530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a least squares problem.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769865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function                                       is linear </a:t>
            </a:r>
            <a:r>
              <a:rPr lang="en-CA" sz="2400" dirty="0" err="1"/>
              <a:t>w.r.t</a:t>
            </a:r>
            <a:r>
              <a:rPr lang="en-CA" sz="2400" dirty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solve least squares problem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997168-2DEE-FBA5-F53E-CEA3A3C8D6AF}"/>
              </a:ext>
            </a:extLst>
          </p:cNvPr>
          <p:cNvGrpSpPr/>
          <p:nvPr/>
        </p:nvGrpSpPr>
        <p:grpSpPr>
          <a:xfrm>
            <a:off x="3416224" y="2627874"/>
            <a:ext cx="2874960" cy="1041120"/>
            <a:chOff x="3416224" y="2627874"/>
            <a:chExt cx="2874960" cy="10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31E6BA5-34B2-622C-DAFA-933FD6D8097C}"/>
                    </a:ext>
                  </a:extLst>
                </p14:cNvPr>
                <p14:cNvContentPartPr/>
                <p14:nvPr/>
              </p14:nvContentPartPr>
              <p14:xfrm>
                <a:off x="3416224" y="2627874"/>
                <a:ext cx="2144520" cy="781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31E6BA5-34B2-622C-DAFA-933FD6D809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7584" y="2618874"/>
                  <a:ext cx="2162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2C77608-A009-A2BE-9759-6C8B00C4E334}"/>
                    </a:ext>
                  </a:extLst>
                </p14:cNvPr>
                <p14:cNvContentPartPr/>
                <p14:nvPr/>
              </p14:nvContentPartPr>
              <p14:xfrm>
                <a:off x="5227024" y="2679714"/>
                <a:ext cx="307800" cy="6159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2C77608-A009-A2BE-9759-6C8B00C4E3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18384" y="2671074"/>
                  <a:ext cx="325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58E9B4E-7E8F-CDBB-5A8C-262E58D45815}"/>
                    </a:ext>
                  </a:extLst>
                </p14:cNvPr>
                <p14:cNvContentPartPr/>
                <p14:nvPr/>
              </p14:nvContentPartPr>
              <p14:xfrm>
                <a:off x="5285704" y="3600954"/>
                <a:ext cx="558720" cy="68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58E9B4E-7E8F-CDBB-5A8C-262E58D45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77064" y="3591954"/>
                  <a:ext cx="576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2B070DB-A80B-57DA-DFD2-CD8D1FDF6C95}"/>
                    </a:ext>
                  </a:extLst>
                </p14:cNvPr>
                <p14:cNvContentPartPr/>
                <p14:nvPr/>
              </p14:nvContentPartPr>
              <p14:xfrm>
                <a:off x="5992744" y="3402234"/>
                <a:ext cx="99720" cy="201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2B070DB-A80B-57DA-DFD2-CD8D1FDF6C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83744" y="3393594"/>
                  <a:ext cx="117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4B0644-EEE8-E992-1B9B-6243633C12A3}"/>
                    </a:ext>
                  </a:extLst>
                </p14:cNvPr>
                <p14:cNvContentPartPr/>
                <p14:nvPr/>
              </p14:nvContentPartPr>
              <p14:xfrm>
                <a:off x="5993464" y="3506634"/>
                <a:ext cx="135720" cy="14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4B0644-EEE8-E992-1B9B-6243633C12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4824" y="3497994"/>
                  <a:ext cx="153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7DEAEE6-BCCA-00C4-28D2-632EEC8CB649}"/>
                    </a:ext>
                  </a:extLst>
                </p14:cNvPr>
                <p14:cNvContentPartPr/>
                <p14:nvPr/>
              </p14:nvContentPartPr>
              <p14:xfrm>
                <a:off x="6155104" y="3390354"/>
                <a:ext cx="136080" cy="183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7DEAEE6-BCCA-00C4-28D2-632EEC8CB6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6104" y="3381354"/>
                  <a:ext cx="15372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2500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2: calibration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72317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293096"/>
            <a:ext cx="7560840" cy="116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7"/>
            <a:ext cx="6624736" cy="504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6768752" cy="104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1" y="3717032"/>
            <a:ext cx="512398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120132"/>
            <a:ext cx="5040560" cy="8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142844" y="1600200"/>
            <a:ext cx="9001156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a </a:t>
            </a:r>
            <a:r>
              <a:rPr lang="en-CA" sz="2800" dirty="0" err="1"/>
              <a:t>fronto</a:t>
            </a:r>
            <a:r>
              <a:rPr lang="en-CA" sz="2800" dirty="0"/>
              <a:t>-parallel plane at a known distance D.  </a:t>
            </a:r>
          </a:p>
          <a:p>
            <a:pPr marL="514350" indent="-514350"/>
            <a:r>
              <a:rPr lang="en-CA" sz="2800" dirty="0"/>
              <a:t>In homogeneous coordinates the imaging equations are: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b="46846"/>
          <a:stretch>
            <a:fillRect/>
          </a:stretch>
        </p:blipFill>
        <p:spPr bwMode="auto">
          <a:xfrm>
            <a:off x="971600" y="3501008"/>
            <a:ext cx="72008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72" y="4869160"/>
            <a:ext cx="1800200" cy="8640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724128" y="4869160"/>
            <a:ext cx="1296144" cy="7920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308304" y="5301208"/>
            <a:ext cx="504056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51720" y="5661248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3D rotation matrix</a:t>
            </a:r>
          </a:p>
          <a:p>
            <a:pPr algn="ctr"/>
            <a:r>
              <a:rPr lang="en-CA" dirty="0"/>
              <a:t> becomes 2D (in plane)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55754" y="5661248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Plane at known distance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76256" y="5733256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is on plane (w=0)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14:cNvPr>
              <p14:cNvContentPartPr/>
              <p14:nvPr/>
            </p14:nvContentPartPr>
            <p14:xfrm>
              <a:off x="1333063" y="1094274"/>
              <a:ext cx="2355840" cy="103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5063" y="1076274"/>
                <a:ext cx="239148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85078F15-1765-8B8C-0486-43FC30CA3A95}"/>
              </a:ext>
            </a:extLst>
          </p:cNvPr>
          <p:cNvGrpSpPr/>
          <p:nvPr/>
        </p:nvGrpSpPr>
        <p:grpSpPr>
          <a:xfrm>
            <a:off x="3611503" y="26514"/>
            <a:ext cx="1637640" cy="533520"/>
            <a:chOff x="3611503" y="26514"/>
            <a:chExt cx="163764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14:cNvPr>
                <p14:cNvContentPartPr/>
                <p14:nvPr/>
              </p14:nvContentPartPr>
              <p14:xfrm>
                <a:off x="3616183" y="214434"/>
                <a:ext cx="140760" cy="48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8543" y="196434"/>
                  <a:ext cx="176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14:cNvPr>
                <p14:cNvContentPartPr/>
                <p14:nvPr/>
              </p14:nvContentPartPr>
              <p14:xfrm>
                <a:off x="3611503" y="295794"/>
                <a:ext cx="186480" cy="264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93863" y="277794"/>
                  <a:ext cx="222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14:cNvPr>
                <p14:cNvContentPartPr/>
                <p14:nvPr/>
              </p14:nvContentPartPr>
              <p14:xfrm>
                <a:off x="3673063" y="353394"/>
                <a:ext cx="123480" cy="9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5063" y="335394"/>
                  <a:ext cx="159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14:cNvPr>
                <p14:cNvContentPartPr/>
                <p14:nvPr/>
              </p14:nvContentPartPr>
              <p14:xfrm>
                <a:off x="3636703" y="147834"/>
                <a:ext cx="238680" cy="343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9063" y="130194"/>
                  <a:ext cx="274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14:cNvPr>
                <p14:cNvContentPartPr/>
                <p14:nvPr/>
              </p14:nvContentPartPr>
              <p14:xfrm>
                <a:off x="3791503" y="242514"/>
                <a:ext cx="256680" cy="256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73503" y="224514"/>
                  <a:ext cx="292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14:cNvPr>
                <p14:cNvContentPartPr/>
                <p14:nvPr/>
              </p14:nvContentPartPr>
              <p14:xfrm>
                <a:off x="4087783" y="171234"/>
                <a:ext cx="40320" cy="223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70143" y="153594"/>
                  <a:ext cx="75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14:cNvPr>
                <p14:cNvContentPartPr/>
                <p14:nvPr/>
              </p14:nvContentPartPr>
              <p14:xfrm>
                <a:off x="4135303" y="108594"/>
                <a:ext cx="399240" cy="259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17663" y="90954"/>
                  <a:ext cx="43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14:cNvPr>
                <p14:cNvContentPartPr/>
                <p14:nvPr/>
              </p14:nvContentPartPr>
              <p14:xfrm>
                <a:off x="4545703" y="49914"/>
                <a:ext cx="161280" cy="119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28063" y="32274"/>
                  <a:ext cx="19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14:cNvPr>
                <p14:cNvContentPartPr/>
                <p14:nvPr/>
              </p14:nvContentPartPr>
              <p14:xfrm>
                <a:off x="4547503" y="125514"/>
                <a:ext cx="136800" cy="124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9503" y="107514"/>
                  <a:ext cx="172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14:cNvPr>
                <p14:cNvContentPartPr/>
                <p14:nvPr/>
              </p14:nvContentPartPr>
              <p14:xfrm>
                <a:off x="4534183" y="140994"/>
                <a:ext cx="122760" cy="196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16183" y="123354"/>
                  <a:ext cx="15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14:cNvPr>
                <p14:cNvContentPartPr/>
                <p14:nvPr/>
              </p14:nvContentPartPr>
              <p14:xfrm>
                <a:off x="4481263" y="318114"/>
                <a:ext cx="307440" cy="50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63263" y="300114"/>
                  <a:ext cx="34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14:cNvPr>
                <p14:cNvContentPartPr/>
                <p14:nvPr/>
              </p14:nvContentPartPr>
              <p14:xfrm>
                <a:off x="4985983" y="30474"/>
                <a:ext cx="11520" cy="55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67983" y="12474"/>
                  <a:ext cx="4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14:cNvPr>
                <p14:cNvContentPartPr/>
                <p14:nvPr/>
              </p14:nvContentPartPr>
              <p14:xfrm>
                <a:off x="4916863" y="26514"/>
                <a:ext cx="332280" cy="356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9223" y="8514"/>
                  <a:ext cx="36792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E147160-E695-BCA6-21D0-6A0D893A1DEB}"/>
              </a:ext>
            </a:extLst>
          </p:cNvPr>
          <p:cNvGrpSpPr/>
          <p:nvPr/>
        </p:nvGrpSpPr>
        <p:grpSpPr>
          <a:xfrm>
            <a:off x="6800944" y="75114"/>
            <a:ext cx="1711440" cy="752400"/>
            <a:chOff x="6800944" y="75114"/>
            <a:chExt cx="171144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7CD6ECE-A54F-F7C2-F167-A5F698548C4A}"/>
                    </a:ext>
                  </a:extLst>
                </p14:cNvPr>
                <p14:cNvContentPartPr/>
                <p14:nvPr/>
              </p14:nvContentPartPr>
              <p14:xfrm>
                <a:off x="6800944" y="255834"/>
                <a:ext cx="220680" cy="1832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7CD6ECE-A54F-F7C2-F167-A5F698548C4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92304" y="246834"/>
                  <a:ext cx="238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B48835D-56B5-D2CB-EA30-42C870A23825}"/>
                    </a:ext>
                  </a:extLst>
                </p14:cNvPr>
                <p14:cNvContentPartPr/>
                <p14:nvPr/>
              </p14:nvContentPartPr>
              <p14:xfrm>
                <a:off x="7003264" y="75114"/>
                <a:ext cx="626040" cy="291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B48835D-56B5-D2CB-EA30-42C870A238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94264" y="66114"/>
                  <a:ext cx="643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851B0CA-0E76-798A-D70B-4703727AEAD3}"/>
                    </a:ext>
                  </a:extLst>
                </p14:cNvPr>
                <p14:cNvContentPartPr/>
                <p14:nvPr/>
              </p14:nvContentPartPr>
              <p14:xfrm>
                <a:off x="7233304" y="416754"/>
                <a:ext cx="54000" cy="146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851B0CA-0E76-798A-D70B-4703727AEA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24304" y="407754"/>
                  <a:ext cx="71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CB4CC8B-B8A0-E68B-ACC4-69F684102DC6}"/>
                    </a:ext>
                  </a:extLst>
                </p14:cNvPr>
                <p14:cNvContentPartPr/>
                <p14:nvPr/>
              </p14:nvContentPartPr>
              <p14:xfrm>
                <a:off x="7238344" y="312354"/>
                <a:ext cx="123120" cy="224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CB4CC8B-B8A0-E68B-ACC4-69F684102D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29344" y="303714"/>
                  <a:ext cx="140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092E221-B029-8AF3-5DBF-9970F344DA3B}"/>
                    </a:ext>
                  </a:extLst>
                </p14:cNvPr>
                <p14:cNvContentPartPr/>
                <p14:nvPr/>
              </p14:nvContentPartPr>
              <p14:xfrm>
                <a:off x="7146904" y="397674"/>
                <a:ext cx="323640" cy="1792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092E221-B029-8AF3-5DBF-9970F344DA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38264" y="389034"/>
                  <a:ext cx="341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8C6E711-DBEB-DABC-5153-CD5EE9F21058}"/>
                    </a:ext>
                  </a:extLst>
                </p14:cNvPr>
                <p14:cNvContentPartPr/>
                <p14:nvPr/>
              </p14:nvContentPartPr>
              <p14:xfrm>
                <a:off x="7433824" y="365994"/>
                <a:ext cx="240840" cy="166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8C6E711-DBEB-DABC-5153-CD5EE9F210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25184" y="356994"/>
                  <a:ext cx="25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48DA26C-38B9-C348-19C3-96F9697F394D}"/>
                    </a:ext>
                  </a:extLst>
                </p14:cNvPr>
                <p14:cNvContentPartPr/>
                <p14:nvPr/>
              </p14:nvContentPartPr>
              <p14:xfrm>
                <a:off x="7801744" y="348714"/>
                <a:ext cx="69480" cy="867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48DA26C-38B9-C348-19C3-96F9697F394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3104" y="340074"/>
                  <a:ext cx="87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55FAEDC-6D1F-B63F-60D1-4D66ADCD1381}"/>
                    </a:ext>
                  </a:extLst>
                </p14:cNvPr>
                <p14:cNvContentPartPr/>
                <p14:nvPr/>
              </p14:nvContentPartPr>
              <p14:xfrm>
                <a:off x="7887424" y="130914"/>
                <a:ext cx="282960" cy="310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55FAEDC-6D1F-B63F-60D1-4D66ADCD13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78784" y="121914"/>
                  <a:ext cx="3006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C4C400D-5DDE-DA9C-5131-4F72CCAD4B39}"/>
                    </a:ext>
                  </a:extLst>
                </p14:cNvPr>
                <p14:cNvContentPartPr/>
                <p14:nvPr/>
              </p14:nvContentPartPr>
              <p14:xfrm>
                <a:off x="8185504" y="262674"/>
                <a:ext cx="6840" cy="93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C4C400D-5DDE-DA9C-5131-4F72CCAD4B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76864" y="253674"/>
                  <a:ext cx="24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09C988A-59BF-CDE7-29E7-9BA97B06B1F2}"/>
                    </a:ext>
                  </a:extLst>
                </p14:cNvPr>
                <p14:cNvContentPartPr/>
                <p14:nvPr/>
              </p14:nvContentPartPr>
              <p14:xfrm>
                <a:off x="8183344" y="158634"/>
                <a:ext cx="329040" cy="668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09C988A-59BF-CDE7-29E7-9BA97B06B1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74344" y="149634"/>
                  <a:ext cx="346680" cy="68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27DD119-5EBD-95EA-C3D2-36904BD1A3BD}"/>
                  </a:ext>
                </a:extLst>
              </p14:cNvPr>
              <p14:cNvContentPartPr/>
              <p14:nvPr/>
            </p14:nvContentPartPr>
            <p14:xfrm>
              <a:off x="8856904" y="88434"/>
              <a:ext cx="44640" cy="133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27DD119-5EBD-95EA-C3D2-36904BD1A3B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848264" y="79794"/>
                <a:ext cx="62280" cy="3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400" dirty="0"/>
              <a:t>review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077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Write j</a:t>
            </a:r>
            <a:r>
              <a:rPr lang="en-CA" sz="2400" baseline="30000" dirty="0"/>
              <a:t>th</a:t>
            </a:r>
            <a:r>
              <a:rPr lang="en-CA" sz="2400" dirty="0"/>
              <a:t> pinhole camera in homogeneous coordinates: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Pre-multiply with inverse of intrinsic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5934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Last equations gives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Substitute back into first two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Re-arranging, get two linear equations for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367615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3 -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196752"/>
            <a:ext cx="3888432" cy="247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403218"/>
            <a:ext cx="5488780" cy="89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5373216"/>
            <a:ext cx="1424468" cy="50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5877272"/>
            <a:ext cx="1804326" cy="31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386104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Transformation between plane and image: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5406315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Point in frame of reference of plane:</a:t>
            </a:r>
          </a:p>
          <a:p>
            <a:pPr marL="457200" indent="-457200"/>
            <a:r>
              <a:rPr lang="en-CA" sz="2400" dirty="0"/>
              <a:t>Point in frame of reference of camera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>
                <a:solidFill>
                  <a:srgbClr val="FF0000"/>
                </a:solidFill>
              </a:rPr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Transformations between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700808"/>
            <a:ext cx="4032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So far we have considered transformations between the image and a plane in the world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Now consider two cameras viewing the same plane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There is a homography between camera 1 and the plane and a second homography between camera 2 and the plane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556791"/>
            <a:ext cx="4392488" cy="371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5301208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dirty="0"/>
              <a:t>It follows that the relation between the two images is also a homography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the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4984"/>
            <a:ext cx="7704856" cy="320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700808"/>
            <a:ext cx="2952328" cy="76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331476"/>
            <a:ext cx="46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Homography is a linear transformation of a ray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249289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Equivalently, all images formed by all planes that cut the same ray bundle are related by </a:t>
            </a:r>
            <a:r>
              <a:rPr lang="en-CA" dirty="0" err="1"/>
              <a:t>homographies</a:t>
            </a:r>
            <a:r>
              <a:rPr lang="en-CA" dirty="0"/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Camera under pure rotation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564904"/>
            <a:ext cx="7488832" cy="374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755576" y="1599183"/>
            <a:ext cx="6336704" cy="830997"/>
            <a:chOff x="755576" y="1599183"/>
            <a:chExt cx="6336704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755576" y="1599183"/>
              <a:ext cx="5760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Special case is camera under pure rotation.</a:t>
              </a:r>
            </a:p>
            <a:p>
              <a:r>
                <a:rPr lang="en-CA" sz="2400" dirty="0"/>
                <a:t>Homography can be showed to be </a:t>
              </a:r>
            </a:p>
          </p:txBody>
        </p:sp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1962608"/>
              <a:ext cx="1944216" cy="45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>
                <a:solidFill>
                  <a:srgbClr val="FF0000"/>
                </a:solidFill>
              </a:rPr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3356"/>
          <a:stretch>
            <a:fillRect/>
          </a:stretch>
        </p:blipFill>
        <p:spPr bwMode="auto">
          <a:xfrm>
            <a:off x="1475656" y="1988840"/>
            <a:ext cx="6336704" cy="253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Simplifying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662" y="4941168"/>
            <a:ext cx="5584626" cy="120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467544" y="4365104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Rearranging the last equation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Robust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437640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292080" y="1844824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Least squares criterion is not robust to outliers</a:t>
            </a:r>
          </a:p>
          <a:p>
            <a:endParaRPr lang="en-CA" dirty="0"/>
          </a:p>
          <a:p>
            <a:r>
              <a:rPr lang="en-CA" dirty="0"/>
              <a:t>For example, the two outliers here cause the fitted line to be quite wrong.</a:t>
            </a:r>
          </a:p>
          <a:p>
            <a:endParaRPr lang="en-CA" dirty="0"/>
          </a:p>
          <a:p>
            <a:r>
              <a:rPr lang="en-CA" dirty="0"/>
              <a:t>One approach to fitting under these circumstances is to use RANSAC – “Random sampling by consensus”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175115" cy="322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734" y="1268760"/>
            <a:ext cx="9159734" cy="307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8208912" cy="196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a homography with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293686" cy="4464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43608" y="5805264"/>
            <a:ext cx="163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Original 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8982" y="5805264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Initial matches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0192" y="5805264"/>
            <a:ext cx="20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Inliers from RANSAC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Piecewise planarity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820472" cy="336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5013176"/>
            <a:ext cx="841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Many scenes are not planar, but are nonetheless piecewise planar</a:t>
            </a:r>
          </a:p>
          <a:p>
            <a:pPr algn="ctr"/>
            <a:r>
              <a:rPr lang="en-CA" sz="2400" dirty="0"/>
              <a:t>Can we match all of the planes to one another?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Approach 1 – Sequential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68760"/>
            <a:ext cx="6192688" cy="472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76649" y="5949280"/>
            <a:ext cx="638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Problems:  greedy algorithm and no need to be spatially coherent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(propose, estimate and re-learn)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924944"/>
            <a:ext cx="5760640" cy="51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4509120"/>
            <a:ext cx="3888432" cy="9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32851" y="1916832"/>
            <a:ext cx="77995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Associate label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sz="2400" dirty="0"/>
              <a:t> which indicates which plane we are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Relation between points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image1 and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 2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Prior on labels is a Markov random field that encourages nearby labels to be </a:t>
            </a:r>
            <a:r>
              <a:rPr lang="en-CA" sz="2400"/>
              <a:t>similarx</a:t>
            </a: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Model solved with variation of alpha expansion algorithm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6413327" cy="489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949280"/>
            <a:ext cx="320804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/>
          </a:bodyPr>
          <a:lstStyle/>
          <a:p>
            <a:r>
              <a:rPr lang="en-CA" dirty="0"/>
              <a:t>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824174"/>
            <a:ext cx="4752528" cy="147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628800"/>
            <a:ext cx="634324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539552" y="317610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Pre-multiplying</a:t>
            </a:r>
            <a:r>
              <a:rPr kumimoji="0" lang="en-CA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inverse of (modified) intrinsic matrix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Fast matching of </a:t>
            </a:r>
            <a:r>
              <a:rPr lang="en-CA" dirty="0" err="1"/>
              <a:t>keypoints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90435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797152"/>
            <a:ext cx="6048672" cy="1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 panoramas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632848" cy="476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Mapping between plane in world and camera is one-to-one</a:t>
            </a:r>
          </a:p>
          <a:p>
            <a:endParaRPr lang="en-CA" sz="2400" dirty="0"/>
          </a:p>
          <a:p>
            <a:r>
              <a:rPr lang="en-CA" sz="2400" dirty="0"/>
              <a:t>Takes various forms, but most general is the homography</a:t>
            </a:r>
          </a:p>
          <a:p>
            <a:endParaRPr lang="en-CA" sz="2400" dirty="0"/>
          </a:p>
          <a:p>
            <a:r>
              <a:rPr lang="en-CA" sz="2400" dirty="0"/>
              <a:t>Revisited exterior orientation, calibration, reconstruction problems from planes </a:t>
            </a:r>
          </a:p>
          <a:p>
            <a:endParaRPr lang="en-CA" sz="2400" dirty="0"/>
          </a:p>
          <a:p>
            <a:r>
              <a:rPr lang="en-CA" sz="2400" dirty="0"/>
              <a:t>Use robust methods to estimate in the presence of outliers</a:t>
            </a:r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932485"/>
            <a:ext cx="3888432" cy="120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808302"/>
            <a:ext cx="4211960" cy="91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611560" y="479715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 sz="2800" noProof="0" dirty="0"/>
              <a:t>or for short: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56792"/>
            <a:ext cx="4232527" cy="421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6016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1150" y="5373216"/>
            <a:ext cx="3158807" cy="5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788024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45E6DC6-74C6-230C-0DE9-A19275F903D7}"/>
              </a:ext>
            </a:extLst>
          </p:cNvPr>
          <p:cNvGrpSpPr/>
          <p:nvPr/>
        </p:nvGrpSpPr>
        <p:grpSpPr>
          <a:xfrm>
            <a:off x="6597343" y="3707514"/>
            <a:ext cx="256320" cy="173160"/>
            <a:chOff x="6597343" y="3707514"/>
            <a:chExt cx="2563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14:cNvPr>
                <p14:cNvContentPartPr/>
                <p14:nvPr/>
              </p14:nvContentPartPr>
              <p14:xfrm>
                <a:off x="6597343" y="3715794"/>
                <a:ext cx="158400" cy="164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9343" y="3697794"/>
                  <a:ext cx="194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14:cNvPr>
                <p14:cNvContentPartPr/>
                <p14:nvPr/>
              </p14:nvContentPartPr>
              <p14:xfrm>
                <a:off x="6777703" y="3707514"/>
                <a:ext cx="75960" cy="118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59703" y="3689514"/>
                  <a:ext cx="1116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14:cNvPr>
              <p14:cNvContentPartPr/>
              <p14:nvPr/>
            </p14:nvContentPartPr>
            <p14:xfrm>
              <a:off x="8282143" y="3112794"/>
              <a:ext cx="216720" cy="3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4143" y="3094794"/>
                <a:ext cx="252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14:cNvPr>
              <p14:cNvContentPartPr/>
              <p14:nvPr/>
            </p14:nvContentPartPr>
            <p14:xfrm>
              <a:off x="8357743" y="3153474"/>
              <a:ext cx="149760" cy="62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9743" y="3135474"/>
                <a:ext cx="185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14:cNvPr>
              <p14:cNvContentPartPr/>
              <p14:nvPr/>
            </p14:nvContentPartPr>
            <p14:xfrm>
              <a:off x="7982983" y="3352914"/>
              <a:ext cx="135720" cy="2174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65343" y="3334914"/>
                <a:ext cx="1713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14:cNvPr>
              <p14:cNvContentPartPr/>
              <p14:nvPr/>
            </p14:nvContentPartPr>
            <p14:xfrm>
              <a:off x="8179183" y="3383514"/>
              <a:ext cx="8280" cy="1368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1183" y="3365874"/>
                <a:ext cx="43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14:cNvPr>
              <p14:cNvContentPartPr/>
              <p14:nvPr/>
            </p14:nvContentPartPr>
            <p14:xfrm>
              <a:off x="8183143" y="3328794"/>
              <a:ext cx="109800" cy="2113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5503" y="3310794"/>
                <a:ext cx="145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14:cNvPr>
              <p14:cNvContentPartPr/>
              <p14:nvPr/>
            </p14:nvContentPartPr>
            <p14:xfrm>
              <a:off x="8422183" y="3441834"/>
              <a:ext cx="31680" cy="272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04543" y="3423834"/>
                <a:ext cx="67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14:cNvPr>
              <p14:cNvContentPartPr/>
              <p14:nvPr/>
            </p14:nvContentPartPr>
            <p14:xfrm>
              <a:off x="8457823" y="3347514"/>
              <a:ext cx="76320" cy="1458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40183" y="3329514"/>
                <a:ext cx="1119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14:cNvPr>
              <p14:cNvContentPartPr/>
              <p14:nvPr/>
            </p14:nvContentPartPr>
            <p14:xfrm>
              <a:off x="8568343" y="3342114"/>
              <a:ext cx="72360" cy="13644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0343" y="3324114"/>
                <a:ext cx="108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14:cNvPr>
              <p14:cNvContentPartPr/>
              <p14:nvPr/>
            </p14:nvContentPartPr>
            <p14:xfrm>
              <a:off x="8680303" y="3377394"/>
              <a:ext cx="4680" cy="540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62303" y="3359394"/>
                <a:ext cx="40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14:cNvPr>
              <p14:cNvContentPartPr/>
              <p14:nvPr/>
            </p14:nvContentPartPr>
            <p14:xfrm>
              <a:off x="8711983" y="3311154"/>
              <a:ext cx="110520" cy="11052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94343" y="3293514"/>
                <a:ext cx="146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14:cNvPr>
              <p14:cNvContentPartPr/>
              <p14:nvPr/>
            </p14:nvContentPartPr>
            <p14:xfrm>
              <a:off x="8833663" y="3123594"/>
              <a:ext cx="180360" cy="2808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5663" y="3105954"/>
                <a:ext cx="2160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14:cNvPr>
              <p14:cNvContentPartPr/>
              <p14:nvPr/>
            </p14:nvContentPartPr>
            <p14:xfrm>
              <a:off x="8130223" y="3728394"/>
              <a:ext cx="8280" cy="316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12583" y="3710754"/>
                <a:ext cx="439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14:cNvPr>
              <p14:cNvContentPartPr/>
              <p14:nvPr/>
            </p14:nvContentPartPr>
            <p14:xfrm>
              <a:off x="8175223" y="3658914"/>
              <a:ext cx="97920" cy="892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57223" y="3641274"/>
                <a:ext cx="13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14:cNvPr>
              <p14:cNvContentPartPr/>
              <p14:nvPr/>
            </p14:nvContentPartPr>
            <p14:xfrm>
              <a:off x="8399503" y="3544074"/>
              <a:ext cx="41760" cy="2138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81863" y="3526434"/>
                <a:ext cx="77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14:cNvPr>
              <p14:cNvContentPartPr/>
              <p14:nvPr/>
            </p14:nvContentPartPr>
            <p14:xfrm>
              <a:off x="8321383" y="3636594"/>
              <a:ext cx="142560" cy="244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03383" y="3618954"/>
                <a:ext cx="1782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14:cNvPr>
              <p14:cNvContentPartPr/>
              <p14:nvPr/>
            </p14:nvContentPartPr>
            <p14:xfrm>
              <a:off x="8466463" y="3587274"/>
              <a:ext cx="151920" cy="1710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48463" y="3569634"/>
                <a:ext cx="187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14:cNvPr>
              <p14:cNvContentPartPr/>
              <p14:nvPr/>
            </p14:nvContentPartPr>
            <p14:xfrm>
              <a:off x="8758423" y="3542274"/>
              <a:ext cx="156960" cy="1731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40783" y="3524634"/>
                <a:ext cx="1926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14:cNvPr>
              <p14:cNvContentPartPr/>
              <p14:nvPr/>
            </p14:nvContentPartPr>
            <p14:xfrm>
              <a:off x="8933743" y="3603114"/>
              <a:ext cx="39600" cy="604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16103" y="3585114"/>
                <a:ext cx="752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14:cNvPr>
              <p14:cNvContentPartPr/>
              <p14:nvPr/>
            </p14:nvContentPartPr>
            <p14:xfrm>
              <a:off x="8985943" y="3565674"/>
              <a:ext cx="47520" cy="907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67943" y="3548034"/>
                <a:ext cx="831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14:cNvPr>
              <p14:cNvContentPartPr/>
              <p14:nvPr/>
            </p14:nvContentPartPr>
            <p14:xfrm>
              <a:off x="9056503" y="3462354"/>
              <a:ext cx="116280" cy="1998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38503" y="3444714"/>
                <a:ext cx="151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14:cNvPr>
              <p14:cNvContentPartPr/>
              <p14:nvPr/>
            </p14:nvContentPartPr>
            <p14:xfrm>
              <a:off x="9208063" y="3424554"/>
              <a:ext cx="177120" cy="21600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90063" y="3406914"/>
                <a:ext cx="2127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216520-7732-19FA-8C88-E25A85AC125C}"/>
              </a:ext>
            </a:extLst>
          </p:cNvPr>
          <p:cNvGrpSpPr/>
          <p:nvPr/>
        </p:nvGrpSpPr>
        <p:grpSpPr>
          <a:xfrm>
            <a:off x="6998743" y="3520314"/>
            <a:ext cx="929880" cy="606240"/>
            <a:chOff x="6998743" y="3520314"/>
            <a:chExt cx="92988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14:cNvPr>
                <p14:cNvContentPartPr/>
                <p14:nvPr/>
              </p14:nvContentPartPr>
              <p14:xfrm>
                <a:off x="7015303" y="3673674"/>
                <a:ext cx="43920" cy="124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7663" y="3655674"/>
                  <a:ext cx="79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14:cNvPr>
                <p14:cNvContentPartPr/>
                <p14:nvPr/>
              </p14:nvContentPartPr>
              <p14:xfrm>
                <a:off x="7207903" y="3617154"/>
                <a:ext cx="42120" cy="227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89903" y="3599154"/>
                  <a:ext cx="77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14:cNvPr>
                <p14:cNvContentPartPr/>
                <p14:nvPr/>
              </p14:nvContentPartPr>
              <p14:xfrm>
                <a:off x="7275583" y="3717234"/>
                <a:ext cx="39960" cy="6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57943" y="3699594"/>
                  <a:ext cx="75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14:cNvPr>
                <p14:cNvContentPartPr/>
                <p14:nvPr/>
              </p14:nvContentPartPr>
              <p14:xfrm>
                <a:off x="7336423" y="3705354"/>
                <a:ext cx="52200" cy="77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18783" y="3687354"/>
                  <a:ext cx="8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14:cNvPr>
                <p14:cNvContentPartPr/>
                <p14:nvPr/>
              </p14:nvContentPartPr>
              <p14:xfrm>
                <a:off x="7381783" y="3560994"/>
                <a:ext cx="33120" cy="214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4143" y="3543354"/>
                  <a:ext cx="68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14:cNvPr>
                <p14:cNvContentPartPr/>
                <p14:nvPr/>
              </p14:nvContentPartPr>
              <p14:xfrm>
                <a:off x="7393303" y="3713274"/>
                <a:ext cx="95760" cy="63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663" y="3695634"/>
                  <a:ext cx="131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14:cNvPr>
                <p14:cNvContentPartPr/>
                <p14:nvPr/>
              </p14:nvContentPartPr>
              <p14:xfrm>
                <a:off x="7492303" y="3639474"/>
                <a:ext cx="169920" cy="487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4663" y="3621834"/>
                  <a:ext cx="2055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14:cNvPr>
                <p14:cNvContentPartPr/>
                <p14:nvPr/>
              </p14:nvContentPartPr>
              <p14:xfrm>
                <a:off x="7766623" y="3673674"/>
                <a:ext cx="89640" cy="932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8983" y="3655674"/>
                  <a:ext cx="12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14:cNvPr>
                <p14:cNvContentPartPr/>
                <p14:nvPr/>
              </p14:nvContentPartPr>
              <p14:xfrm>
                <a:off x="7889023" y="3520314"/>
                <a:ext cx="32400" cy="258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71023" y="3502314"/>
                  <a:ext cx="68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14:cNvPr>
                <p14:cNvContentPartPr/>
                <p14:nvPr/>
              </p14:nvContentPartPr>
              <p14:xfrm>
                <a:off x="7769863" y="3656754"/>
                <a:ext cx="158760" cy="40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51863" y="3639114"/>
                  <a:ext cx="194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14:cNvPr>
                <p14:cNvContentPartPr/>
                <p14:nvPr/>
              </p14:nvContentPartPr>
              <p14:xfrm>
                <a:off x="6998743" y="3637674"/>
                <a:ext cx="124200" cy="208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1103" y="3620034"/>
                  <a:ext cx="159840" cy="24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</a:t>
            </a:r>
            <a:r>
              <a:rPr lang="en-CA" sz="2800" dirty="0" err="1"/>
              <a:t>fronto</a:t>
            </a:r>
            <a:r>
              <a:rPr lang="en-CA" sz="2800" dirty="0"/>
              <a:t>-parallel plane at unknown distance D</a:t>
            </a:r>
          </a:p>
          <a:p>
            <a:pPr marL="514350" indent="-514350"/>
            <a:r>
              <a:rPr lang="en-CA" sz="2800" dirty="0"/>
              <a:t>By same logic as before we have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b="47834"/>
          <a:stretch>
            <a:fillRect/>
          </a:stretch>
        </p:blipFill>
        <p:spPr bwMode="auto">
          <a:xfrm>
            <a:off x="1331640" y="2780928"/>
            <a:ext cx="63367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7"/>
          <p:cNvSpPr txBox="1">
            <a:spLocks/>
          </p:cNvSpPr>
          <p:nvPr/>
        </p:nvSpPr>
        <p:spPr>
          <a:xfrm>
            <a:off x="395536" y="4044205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Premultiplying by inverse of intrinsic matrix 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4653136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2904</Words>
  <Application>Microsoft Office PowerPoint</Application>
  <PresentationFormat>On-screen Show (4:3)</PresentationFormat>
  <Paragraphs>556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Transformation models</vt:lpstr>
      <vt:lpstr>Motivation: augmented reality tracking</vt:lpstr>
      <vt:lpstr>Euclidean Transformation</vt:lpstr>
      <vt:lpstr>Euclidean Transformation</vt:lpstr>
      <vt:lpstr>Euclidean Transformation</vt:lpstr>
      <vt:lpstr>Euclidean Transformation</vt:lpstr>
      <vt:lpstr>Similarity Transformation</vt:lpstr>
      <vt:lpstr>Similarity Transformation</vt:lpstr>
      <vt:lpstr>Similarity Transformation</vt:lpstr>
      <vt:lpstr>Similarity Transformation</vt:lpstr>
      <vt:lpstr>Affine Transformation</vt:lpstr>
      <vt:lpstr>Affine Transform</vt:lpstr>
      <vt:lpstr>Projective transformation /  collinearity / homography</vt:lpstr>
      <vt:lpstr>Homography</vt:lpstr>
      <vt:lpstr>Modeling for noise</vt:lpstr>
      <vt:lpstr>Structure</vt:lpstr>
      <vt:lpstr>Learning and inference problems</vt:lpstr>
      <vt:lpstr>Learning and inference problems</vt:lpstr>
      <vt:lpstr>Learning transformation models</vt:lpstr>
      <vt:lpstr>Learning Euclidean parameters</vt:lpstr>
      <vt:lpstr>Learning Euclidean parameters</vt:lpstr>
      <vt:lpstr>Learning similarity parameters</vt:lpstr>
      <vt:lpstr>Learning affine parameters</vt:lpstr>
      <vt:lpstr>Learning homography parameters</vt:lpstr>
      <vt:lpstr>Learning homography parameters</vt:lpstr>
      <vt:lpstr>Learning homography parameters</vt:lpstr>
      <vt:lpstr>Inference problems</vt:lpstr>
      <vt:lpstr>Inference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Problem 1:  exterior orientation</vt:lpstr>
      <vt:lpstr>Problem 1:  exterior orientation</vt:lpstr>
      <vt:lpstr>Problem 1:  exterior orientation</vt:lpstr>
      <vt:lpstr>Problem 1:  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Problem 2: calibration</vt:lpstr>
      <vt:lpstr>Structure</vt:lpstr>
      <vt:lpstr>Calibration</vt:lpstr>
      <vt:lpstr>Structure</vt:lpstr>
      <vt:lpstr>Problem 3 – Inferring 3D points (triangulation / reconstruction)</vt:lpstr>
      <vt:lpstr>Reconstruction</vt:lpstr>
      <vt:lpstr>Reconstruction</vt:lpstr>
      <vt:lpstr>Problem 3 - reconstruction</vt:lpstr>
      <vt:lpstr>Structure</vt:lpstr>
      <vt:lpstr>Transformations between images</vt:lpstr>
      <vt:lpstr>Properties of the homography</vt:lpstr>
      <vt:lpstr>Camera under pure rotation</vt:lpstr>
      <vt:lpstr>Structure</vt:lpstr>
      <vt:lpstr>Robust estimation</vt:lpstr>
      <vt:lpstr>RANSAC</vt:lpstr>
      <vt:lpstr>RANSAC</vt:lpstr>
      <vt:lpstr>Fitting a homography with RANSAC</vt:lpstr>
      <vt:lpstr>Piecewise planarity</vt:lpstr>
      <vt:lpstr>Approach 1 – Sequential RANSAC</vt:lpstr>
      <vt:lpstr>Approach 2 – PEaRL  (propose, estimate and re-learn)</vt:lpstr>
      <vt:lpstr>Approach 2 – PEaRL </vt:lpstr>
      <vt:lpstr>Structure</vt:lpstr>
      <vt:lpstr>Augmented reality tracking</vt:lpstr>
      <vt:lpstr>Fast matching of keypoints</vt:lpstr>
      <vt:lpstr>Visual panoramas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132</cp:revision>
  <dcterms:created xsi:type="dcterms:W3CDTF">2011-06-01T16:56:42Z</dcterms:created>
  <dcterms:modified xsi:type="dcterms:W3CDTF">2024-05-07T15:50:49Z</dcterms:modified>
</cp:coreProperties>
</file>